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4" r:id="rId2"/>
    <p:sldId id="292" r:id="rId3"/>
    <p:sldId id="265" r:id="rId4"/>
    <p:sldId id="268" r:id="rId5"/>
    <p:sldId id="293" r:id="rId6"/>
    <p:sldId id="270" r:id="rId7"/>
    <p:sldId id="273" r:id="rId8"/>
    <p:sldId id="271" r:id="rId9"/>
    <p:sldId id="272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actions" id="{72241BDF-DC2A-764A-A0E3-C2B4B9C51980}">
          <p14:sldIdLst>
            <p14:sldId id="264"/>
            <p14:sldId id="292"/>
            <p14:sldId id="265"/>
          </p14:sldIdLst>
        </p14:section>
        <p14:section name="Decimals" id="{383865A1-AEF7-BB4D-9F09-DFB9B1038A60}">
          <p14:sldIdLst>
            <p14:sldId id="268"/>
            <p14:sldId id="293"/>
            <p14:sldId id="270"/>
          </p14:sldIdLst>
        </p14:section>
        <p14:section name="Bounds" id="{804D2666-81FF-574D-B5FE-393F4C69955E}">
          <p14:sldIdLst>
            <p14:sldId id="273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327"/>
  </p:normalViewPr>
  <p:slideViewPr>
    <p:cSldViewPr snapToGrid="0" snapToObjects="1">
      <p:cViewPr>
        <p:scale>
          <a:sx n="156" d="100"/>
          <a:sy n="156" d="100"/>
        </p:scale>
        <p:origin x="25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4T13:49:35.028"/>
    </inkml:context>
    <inkml:brush xml:id="br0">
      <inkml:brushProperty name="width" value="0.03528" units="cm"/>
      <inkml:brushProperty name="height" value="0.03528" units="cm"/>
    </inkml:brush>
  </inkml:definitions>
  <inkml:trace contextRef="#ctx0" brushRef="#br0">4408 5828 28076,'2'0'526,"-12"0"-526,-1-1 0,0 1 0,-1-1-1016,-6 0 1016,0 0 0,1-1 308,2 0-308,2-1 0,1 1 175,2 1-175,-4-1 0,4 2 0,-3 1 0,5 1 526,0 0-526,2 2 19,1 0-19,1-1 0,1 1 0,-1-1 0,1 1 0,0 0 0,0 0 0,1 0 0,0 0 0,0-1 0,2 1 0,-1 2 0,4 2 0,-1 1 0,2 2 0,-1-2 0,2 2 0,1-1 0,1 1 0,2-3 0,-5-2 0,7 1 0,-4-1 0,7-1-12,-2 0 12,5-2-956,3-2 956,-8 0 0,0-1 0,0 1 0,2-2 0,4 1 0,0 0 0,-5 1 0,-1-1 5,3 1 1,-2 0-6,-4 3-11,-2 9 11,-6-4 0,0 2 0,-1 5 0,-1 1-248,-1-1 1,-1-1 247,-1 2 0,-1-2-447,0-3 1,-1-1 446,-1 0 0,-1-1-6,0-2 1,-1 0 275,0-2 0,-1-1-276,-1-1 0,0-2 0,-5-2 1,-2-4-18,5-1 1,1-1 0,-1 0-53,0 0 0,0 1 1,1-1-861,-1-2 0,1 0 1,1 1 934,-1 0 0,2 2 0,-2-1 0,4 3 0</inkml:trace>
  <inkml:trace contextRef="#ctx0" brushRef="#br0" timeOffset="1">3955 6239 27202,'1'4'975,"-1"-2"-774,0-2 1,0 1-202,2-2 22,-1-5-10,3-7-7,-3 2 1,1-1-834,-1-3 0,1 0 828,-1-3 0,0 0 5,0-1 1,-1 0-428,1 0 0,-1 1 422,0 0 0,0 0 0,0 2 0,0 0 0,0 2 0,-1-1 0,1 2 0,0 0 0,-1-2 0,1 0 0,0 0 0,0 0 0,0-3 0,0 0 0,0 2 0,0 1-166,0 3 0,0 1 166,0-5 1429,0 7-1429,0 0 0,0-3 0,0-1 0,0-3 0,0 1 0,0-1 965,0 3-965,0 0 0,-1 1 0,-2-7 438,0 2-438,0-1 0,0 9 0,3 6 22,-1 3-22,1 3 0,1 2 0,2 5 0,1-2 0,-1 0 0,-1-4 0,0-2 0,-2-2 0,1 0 0,0 0 0,1 0 0,-1 0 0,2 0 0,1 0 0,0 0 0,3 0 13,-1 0-13,2 0 0,0 0 0,3 0 0,7-2 0,-2 2-226,-4-1 1,0 0 225,-2 0 0,1 0 0,0 0 0,0-1 0,2 1 0,0 0 0,0-1 0,1 0 0,0 1 0,2-1 0,0 1 0,1-1-366,-1 1 1,0 0 0,0-1 365,0 2 0,0-1 0,-1 0 0,1 0 0,0 0 0,-1 1 0,2-2 0,1 1 0,-3 0 0,1-1 0,0 1 0,1-2 0,-1 1 0,1-1 0,1 1 0,-1-1 0,1 0 0,0 0 0,0-1 0,-1 2 0,0-2 0,0 2 0,0-1 0,-1 0 0,0 1 0,0 0 0,1 0-151,-2 0 1,2 0 0,0 0 150,1 0 0,0-1 0,-1 1-267,1 0 1,0 0 0,-1 0 266,-1 0 0,0 0 0,-1 1 0,0-1 0,-1 1 0,0 0 0,1 0 0,-1 0 0,1 0 0,1 0 0,-1-1 0,0 1 0,1-1 0,0 0 0,0 1 0,0-2 0,0 1-17,-1 1 1,0 0-1,1-1 17,1 1 0,-1 1 0,0-1 0,0 0 0,0 1 0,0-1 61,-2 1 1,1 0 0,-2 0-62,0 0 0,0 0 0,6 0 0,2-1 0,-6 0 0,1 0 0,0 0 0,0 1 0,-1-1 0,1 0 0,0 0 0,-1 0 0,0 0 0,0 1 0,-1 0 0,-1 0 0,1 0 0,5 0 0,0 0 0,-4 0 0,0 0 0,2 0 0,2 0 0,-1 0 0,-1 0 0,-1 0 0,-2 0 0,2 0 0,-2 0-272,1 0 1,-1 0 271,0 0 0,0 0 0,0 0 0,-1 0 201,-1 0 0,2 1-201,-2-1 0,0 1 167,5 0 0,1-1-167,0 1 0,0-1 0,-3 0 0,1 0 0,-1 0 115,4 0 1,-2 0-116,0 0 0,-1 0 3,-4 0 1,0 0-4,0 0 0,0-1 0,0 0 0,0 0 75,-1 0 1,1 0-76,-2 0 0,1-1 31,2 2 1,1 0-32,1-1 0,-1 1 0,0 0 0,0 0 0,-2-1 0,0 1 0,2 0 551,-1-1-551,-7 1 1184,-1 0-1184,-4 0 258,-1 0-314,-6 7 56,1 5 0,0 2 0,-3-1 0,4 0 0,0-1 0</inkml:trace>
  <inkml:trace contextRef="#ctx0" brushRef="#br0" timeOffset="2">3177 5862 28614,'5'12'2,"1"2"0,-1-2 0,0 1 1,0 0-1,-1 1-2,0 1 0,-1 1 0,-1 0-908,1 0 1,-1 0 0,1 0 899,-1-1 1,1 1-1,-1-2-132,1 6 0,-1-2 273,1-1 0,-1-5 0,-1-6 0</inkml:trace>
  <inkml:trace contextRef="#ctx0" brushRef="#br0" timeOffset="3">3399 5817 28457,'18'-1'22,"-1"1"0,0 0 1,1-1-1,1 1 1,-2 0-1,0-1-22,3 1 0,-3 0 11,1 5-11,-4 2-11,-9 6 11,-10 4-900,1-6 0,-2 1 894,-2 1 1,-2 2-1,-2 0 1,0 0-1087,-1 1 1,0-1 1085,1 0 0,0-1 6,1-2 0,1 0 289,1-2 0,1 0-277,-3 6 21,4 0-10,8-1-23,6-1 0,8-2 0,-6-7 0,0-1 0,7 0 0,0 0-12,0-1 1,-1-1-73,2 0 0,-1-1 222,-4-1 1,-1-1 0,-1 1 0,-5-2 0</inkml:trace>
  <inkml:trace contextRef="#ctx0" brushRef="#br0" timeOffset="4">4574 6206 28569,'4'0'-1849,"-2"0"1849,-2 0 0,0 0 0,0 0 0</inkml:trace>
  <inkml:trace contextRef="#ctx0" brushRef="#br0" timeOffset="5">4809 5920 28412,'3'-1'112,"-4"3"-112,-4 4 11,-3 4-1001,-1 2 1001,0 2-11,0 1-34,0 3 34,6-9 0,0 2-6,2-1 1,-1 1-6,1 1 0,0-1-1,2 1 1,2-1 5,3 3 1,3 0 5,4-3 0,2-3 0,-1-1 0,0-2 0,2-3-253,0-3 0,1-4 0,0-1 260,0-1 1,-1-3-1,-1 0-128,-3 0 1,0-1 0,-2 0 120,-1 0 0,-1-1 0,-1 1 0,-1 0 0,-2-1 68,-1-3 0,-3-1-74,-5 1 0,-3 0 6,2 0 0,-2 2-240,-5 1 0,-1 3 234,3 2 1,0 2-12,0 3 0,0 1-17,0-1 1,1 0-46,-1 3 1,1 1 347,-9 0-269,3 4 0,7-2 0,3 2 0</inkml:trace>
  <inkml:trace contextRef="#ctx0" brushRef="#br0" timeOffset="6">5176 5900 28356,'-11'7'67,"3"-1"0,1 2-67,-1 1 0,1 1-434,-1 2 0,1 1 434,3-3 0,0 0 142,0 4 1,2 2-143,3 0 0,2 0 0,2-2 0,1 0 0,1-2-250,4 4 0,1-1 250,-1-6 0,1 0 0,-1-2-512,4-1 0,0 0 512,1-2 0,0-1 6,0 0 0,1-3-3,-2-2 1,1-3 0,-2 0-4,3-1 0,0-2 3,-3 0 1,0 0 0,-1-3 3,-1-1 1,-1-2-1,-1 1-1,0-2 0,0 0-6,-2 3 0,0-2 0,-1 1 186,-3 2 0,-2-1-186,0-2 0,-2 0 0,-6 1 0,-3-1 0,-4-1 0,-2 1-160,0 3 0,-2 2 165,-2 1 1,0 2-251,-1 3 1,0 0 238,5 2 1,-1 0-18,-3 0 1,0 1 445,8 0 1,0 1-1427,-1 1 1,2 1 1002,-3 2 0,2 2 0,9-5 0</inkml:trace>
  <inkml:trace contextRef="#ctx0" brushRef="#br0" timeOffset="7">5669 5854 28199,'-9'2'37,"-1"1"1,-2 0-1,2 1-26,-2 5-486,-4 3 487,5 2-1,3-2 0,-1 0-6,3-3 1,0 0-1,0 4 1,1 0 6,2 5 4,3-5 1,2 2-17,6 1 0,2 0 0,-1 0 0,1 0-508,0-6 1,1-1 0,1-1 512,3 0 1,0-2-6,2-2 0,-1 0 0,0-1 0,1-2 5,-1 0 1,0-1-49,-2-1 1,0-2 42,-1-1 0,-1-2 5,-1-1 1,0-3-3,-1-1 1,-1-2 0,1 0 2,0-2 0,-2-1-3,1 2 1,-2-1 0,0 0-1,-3 1 1,-2-1 0,0 1-4,0-2 0,-2 1 0,-4 0 0,-1-1 0,-3 2 5,-6 0 1,-3 3-6,5 4 0,-1 0 0,1 1-397,-3 1 1,1 2 0,0 0 390,-1 2 1,0 1-29,1 0 1,0 0 45,2 0 1,0 1-13,0 3 0,0 1 0,0-2 0,1 6 0</inkml:trace>
  <inkml:trace contextRef="#ctx0" brushRef="#br0" timeOffset="8">6149 5787 28233,'-16'4'63,"1"-1"1,-2 4-1,0 2-60,4-1 1,0 2 0,2 1 0,0 5 0,1 0 0,3 2-775,3-3 0,2 1 0,2-1 771,0 1 0,2-1 0,3 0 3,1-3 1,2-1 0,2-1-4,2 0 0,1-1 0,1-1-4,0-1 0,1-1 1,0 0 3,-1 0 0,1 0 0,0-3 0,2-1 0,1-3 0,-2-2 0,-3-2 0,0-2 0,0 0 0,-1 0 0,0 0 0,0-1 3,-1-2 1,-1-1 0,-2 0 1,1-2 1,-2 0-178,-2-1 0,-1 0 172,0-1 0,-3 0 5,0 1 1,-2-1-6,-1 2 0,-3-1 5,-5-2 1,-3 1-6,3 3 0,-2 2 0,-4-2 0,-1 2 0,5 4 0,0 1 0,0 1 0,0 2-11,0 0 0,0 0 122,1 2 1,-1 0-252,1 2 0,0 1 140,-3 4 0,1 1 0,0 0 0,0 6 0</inkml:trace>
  <inkml:trace contextRef="#ctx0" brushRef="#br0" timeOffset="9">6654 5830 28076,'-14'-3'104,"-1"1"1,1 0 0,1 4-72,-2 5-557,7-1 1,0 2 528,0 0 1,-1 1-1,-4 7 1,1 0-6,3-4 0,1 1-297,-3 4 1,2 0 296,4-5 0,3 0 6,-1-1 0,1 1-6,3-2 0,1 1-55,1 0 0,3 0 49,2-1 1,2-1 5,3 0 0,2-1 0,2-1 0,2-1 0,1-1 0,1 0-360,-7-2 1,2 1 0,-1-1 0,0 0 362,6-1 1,-1 0 0,0-2-4,-2 0 0,-1-1 5,-2-1 1,-1-1-1,-2 0 1,0-2 104,-3 0 1,-2-3-111,4-8 0,-6-1 0,-4-2 3,-2 4 1,-1-2 0,-2 1-224,0 1 0,0-1 0,-2 1 0,0 0 220,-1-2 0,-1 0 0,-1 3 0,-1 1 0,-1 1 0,0 3 78,-2 1 1,-1 2-132,0 3 1,0 1 0,-2 0 52,2 3 0,-1 1 0,1-1 0,-3 0 0,0 0 0,6 2 0,-1 1 0</inkml:trace>
  <inkml:trace contextRef="#ctx0" brushRef="#br0" timeOffset="10">4228 5121 27300,'-19'5'3,"1"-1"1,0 0 0,3 2 1,4-1 1,2 0-6,-1 2 0,1 0 5,0 1 1,0 0-210,1 2 0,1 0 209,2 2 1,0 0-1,2 1 1,0 2-678,1 0 0,2 1 672,1 1 0,3 0 0,-1 0 0,4 1-3,1-4 0,3 1 0,1-1 1,-1-1-2,-1-2 0,-1-2 0,2 1 4,1 0 0,1 1 0,1-1 0,-1-3-4,2-5 1,-1-2-1,0-2 9,3-2 1,-1-3-143,-2 2 0,1-1 0,-1-2 142,0-5 1,-1-2-1,0-1 1,-1 0 5,-1-1 1,0 0-12,-1 0 0,-2 0 5,-1 0 1,-1 1-6,-1 0 0,0-1 5,-2 1 1,-1 0-6,-2-5 0,-3 1-6,-1 6 1,-3 0 5,-2-2 0,-3 3-270,-3 6 1,-2 2 246,-1 2 1,-1 1-12,-1 0 1,0 2-331,-1 0 1,1 2-220,1 1 1,2 0 582,2 3 0,1 0 0,-2 1 0,7 0 0</inkml:trace>
  <inkml:trace contextRef="#ctx0" brushRef="#br0" timeOffset="11">4706 5702 27482,'2'-2'784,"-1"1"-716,-1 1-35,0 0 1,-2-2-1,-1 1-10,-4-1-12,-4 1-11,-1-1 0,-4 0 0,0 0 0,-4-1-11,7 1 11,-1-2 0,9 3 0,3 1 11,0-1-11,0 4 0,-5 6-11,3-1 11,-1 5 0,3-6-11,2-2 11,2-1 0,3-1 11,2-1-11,2 1 22,0-1-11,-2 2-11,-1 0 0,-1 1 0,1 3 0,3 3 0,5 2-11,-6-4 0,2 0 5,0-1 1,0-1-18,4 7-10,-3-4-1,-7-1-22,-2-2-11,-1 0 22,-5-3-33,-11-1-102,4-4 1,-2-1-505,0 0 1,-1-1 683,0-1 0,1 0 0,2-2 0,4 3 0</inkml:trace>
  <inkml:trace contextRef="#ctx0" brushRef="#br0" timeOffset="12">4742 5103 28154,'-8'9'67,"0"0"0,0 2 1,1-2-46,3 0 1,-1 5-1,1 5-22,2-4 11,0 3 12,3-8-1,4-3-22,5-1 11,5-3 1,5-1-388,-9-1 1,1-1 381,1-2 0,2 0-6,-2 0 0,2-1 0,1 0 0,-2 0 0,1-1 0,-1 1-4,3 0 0,-1-1 0,0 2-24,-1-1 0,0 1-117,1 1-438,-12 1 583,-2 0 0,-2 0 0,0 0 0</inkml:trace>
  <inkml:trace contextRef="#ctx0" brushRef="#br0" timeOffset="13">4843 5133 28580,'0'16'4,"0"0"1,0 0-1,0 1 1,0-1-1,0 1-19,0-1 0,0-2 1,0 1-603,0 4 0,0-2 533,0-2 0,0-2-767,0 2 851,0-5 0,0-3 0,0-4 0</inkml:trace>
  <inkml:trace contextRef="#ctx0" brushRef="#br0" timeOffset="14">4963 5731 27449,'1'-2'739,"-1"1"-627,0 1-45,21-5-22,-11 2-17,5-1 0,0 1-6,-5 0-10,2 1-1,-8 2 0,-2 0-11,-1 0 0,0 0-22,-1 5-1,-4 4 1,-3 4-12,0-2 1,-2 0 10,-4 4-256,4-5 1,1-1 278,0-1 11,3-2 23,2-2 33,2-1-45,10 0-22,5-1 0,4 1-11,1-1-45,-7-1-157,0 1-425,0 1 777,-2 0 0,-4-1 1,-1 0-1</inkml:trace>
  <inkml:trace contextRef="#ctx0" brushRef="#br0" timeOffset="15">5235 5121 28412,'1'14'67,"-1"4"-50,0-1 0,0 2-1270,0-4 0,0 1 1257,0-2 0,0 1 0,0-2-4,0 3 0,0-2-87,0-1 1,0 0 75,0 7 559,1-6-660,0-4 112,5-6 0,-3-2 0,2-1 0</inkml:trace>
  <inkml:trace contextRef="#ctx0" brushRef="#br0" timeOffset="16">5513 5680 27964,'-15'-8'280,"0"5"-263,5 7 0,2 3-17,-7 3 0,3 0 0,2-1 11,-2 1 0,4 0-33,5-5 22,7-2 11,2 2-22,12 2 5,-7-2 0,-1 0-5,2 0 0,-1 0 11,-1 1 0,-1-1 0,4 3-22,-3-1 22,-3 0-34,-2 0 0,-3 0 1,-3 4 22,-10 1-57,-5 0 12,-1-4-44,1-5 21,10-5 79,2-3 56,5-5-6,6 0 1,1 0-12,3-4 0,0 2-383,1-1 0,1 0 338,-1 0 0,-2 2-206,0-2-763,-4 3 975,-4 2 0,-2 5 0,0 1 0</inkml:trace>
  <inkml:trace contextRef="#ctx0" brushRef="#br0" timeOffset="17">5656 5088 27942,'2'-1'369,"0"1"-268,-2 0-67,-10 3-12,3 1-11,-10 4 12,5 2-341,-1 3 318,6-5 0,0 1-294,0 1 0,0 1 294,0 2 0,1 0 0,0 0 0,1 1-6,2-1 1,0 1-1,0-2 1,3 2-12,1 1 0,1 0 11,2-4 1,0-2-109,3 4 0,0-3 102,9 0 1,1-4 0,1-3 11,-5-5 0,1 0 11,-1-4 0,-1 0-5,0 0 0,-1-1-6,-1-2 0,-3-1 0,-2-10 0,-3 5 0,-8 3 0,-2 1-6,-4 4 0,-3 2-5,2 1 0,-2 0 0,1 1-249,-4 2 0,0 2 92,0 0 0,2 3-493,6 0 0,1 0 756,-6 5 0,6-4 1,5-1-1</inkml:trace>
  <inkml:trace contextRef="#ctx0" brushRef="#br0" timeOffset="18">5920 5644 28154,'-20'0'68,"1"0"-46,1 3 0,10-1 23,-4 2-22,13-3-1,-3 0-11,5 3-11,2 0 0,5 3 0,2 0 0,2 1-11,-3-1 0,0 0-6,-1-2 0,-1 0 11,4 2 1,-1 0-1,0-1 1,-2 0-51,3 8 11,-1 0 0,-15 0-22,-4-6 22,-10-2 23,0-4-1,-1-8 23,8-1 12,6-5 21,3 3-10,5-1-12,2 0 0,5-1-11,1-1-157,-4 4 0,-1 1-1210,1-4 1367,0-1 0,-7 9 0,-1 1 0</inkml:trace>
  <inkml:trace contextRef="#ctx0" brushRef="#br0" timeOffset="19">6193 5064 27729,'2'-1'313,"0"0"-145,-2 1-100,-15 5-12,5 2-45,-2-1 0,0 1-148,4-1 1,0 1 141,1 2 1,0-1 5,-3 7 0,1-1-11,3-2 0,0 0-557,-1 4 1,1 1 556,4-5 0,0-1 0,1 1 0,1 0-117,0-1 1,0 0 116,2 0 0,1-1-6,-1 0 1,2 0 5,5 2 0,-1-2-11,7 3 5,-5-6 0,1-2 6,8-2 6,-9-4 0,0-2-1,1 1 1,0-2 10,2-4 1,0-1-11,-4 3 0,-1 0-6,1-2 0,-2-2-12,-2-5 12,-8 3-11,-6-1 11,-6 6-99,5 4 1,0 1 81,-1 1 0,0 0-22,0 0 0,0 1-62,0-1 0,1 3 327,-3 1 0,2 1 1,-1-2-1,-1 6 0</inkml:trace>
  <inkml:trace contextRef="#ctx0" brushRef="#br0" timeOffset="20">6447 5643 27617,'-17'1'78,"0"-1"0,1 0 1,3 2 22,6 1 22,1 9-78,3-7-12,1 6 1,10-4-12,1-1-10,8 1-7,-6-3 1,1 0-6,6 2 0,-3 0 0,-1 0-11,3 4-23,-2 3 0,-8-3 1,-7 0-1,-4-3 23,-2-1-11,-3-2-12,-1-1 12,1-2-23,-1-5 34,3-2 11,1-4 0,4-1 44,1-2 1,1 1-22,3-1-12,0 0-45,5-2-2307,1 3 2341,-1 4 0,-2 5 0,-3 3 0</inkml:trace>
  <inkml:trace contextRef="#ctx0" brushRef="#br0" timeOffset="21">6671 5142 26989,'1'-3'908,"1"2"-595,-2 1-279,1-4-34,-1 3 78,-6-3-55,-3 4-12,-9 0 11,0 2-225,7 0 1,0 2 202,1-1 0,0 3 5,-4 4 1,1 2 0,4-2 0,1 0-312,-3 4 1,2 1 311,5-3 0,1 0-6,1 0 0,1 0 5,-1 1 1,3-1-1,1 0 1,2-1-6,-1 0 0,3 0-128,5 1 0,4-1 128,1-3 0,2-1 0,-1 0 0,1-2-366,0-3 0,0-2 360,-6-2 1,-1-1 5,-1 0 0,-1-1 0,6-6 339,-6 1-361,-5 0 589,-5-4-573,-6 6 1,-3 0 5,2-1 0,-2 2-553,-6-1 1,-1 1 552,4 2 0,-1 1 0,-4-1 0,-1 0 207,2 2 0,0 1-1289,-1-1 1,1 2 1081,5 3 0,2 0 0,0 2 0,7 0 0</inkml:trace>
  <inkml:trace contextRef="#ctx0" brushRef="#br0" timeOffset="22">6888 5398 28188,'2'0'213,"0"0"-224,-2 0-34,5-2-67,-2 0-3165,7-1 3233,-5 1 1,0 1-1,-2 1 1</inkml:trace>
  <inkml:trace contextRef="#ctx0" brushRef="#br0" timeOffset="23">7054 5379 28479,'9'-6'-1423,"-3"2"1423,-2 2 0,-2 1 0,0 1 0</inkml:trace>
  <inkml:trace contextRef="#ctx0" brushRef="#br0" timeOffset="24">7277 5398 28591,'14'3'-183,"-1"-3"0,-16 4 0</inkml:trace>
  <inkml:trace contextRef="#ctx0" brushRef="#br0" timeOffset="25">4596 6603 28098,'-2'0'370,"0"0"-348,-9-1 0,-8 0 1,-4 1-1,1-1 1,5 0-236,6 2 0,-1-1 213,-4-1 0,-6 0 0,-2-1 0,5 2 0,10 3 155,10 4-155,1-1 84,2 2-84,0 0 0,-1 0 0,0 2 221,-2 8-221,-1-3 0,2-1 0,1 0 0,3-1 5,6-3 1,2-2-6,3-4 0,-1-3 0,-1 0 0,1-1 0,1 4 0,2-1 0,-7 1 0,-1 0-327,8 2 0,-1 2 327,-8-1 0,-1 0 0,6 5-6,-9 0 1,-1 0 5,0 7 0,-5-7 0,-2 0 0,-6 4-11,-8-6 11,1-7 0,-3-1-278,3 0 0,1-1 0,-1-1 278,-4-1 0,-1-1 0,1 0-353,4 0 1,0 1-1,1-2 330,-5-2 1,2-1-112,0 0-69,6 1 203,5 3 0,3 0 0,3 2 0</inkml:trace>
  <inkml:trace contextRef="#ctx0" brushRef="#br0" timeOffset="26">4830 7037 28535,'-17'-1'15,"0"2"1,0-1 0,0 0 0,0 0 0,-2 0-14,1-1 1,-1 1 0,-1 0 0,2 0-823,2 0 1,1 0 0,0 0 0,-1 0 443,-1 0 0,0 0 0,0 0 0,0 0 0,1 0 376,-4 0 0,2 0 0,0 0 0,0 0 0,1 0 0,0 0 376,3 0 0,-1 0 0,0 1-384,0 0 1,1 1-1,0-1-3,1 1 0,1 1-17,0-1 0,2 3 655,5 2-1961,4 4 1334,5 3 0,-2-6 0,2 0 0</inkml:trace>
  <inkml:trace contextRef="#ctx0" brushRef="#br0" timeOffset="27">4387 7300 28390,'7'18'44,"-1"1"1,0-2 0,0-1-45,-4-5 0,1 0-6,0-1 1,-1 1-2206,1 7 2099,0-2-235,-1-3-1523,1-3 1870,1-4 0,-2-4 0,0 0 0</inkml:trace>
  <inkml:trace contextRef="#ctx0" brushRef="#br0" timeOffset="28">4599 7253 26941,'15'-1'51,"1"0"1,-1 0-1,0 0 1,-1 0-1,0 0-46,1 0 1,-1-1 333,-1 1-1,0 0-332,-2 1 0,0-1-1018,4 0 1012,-4 1 405,-5 3-405,-4 3 0,-5 6-6,-1-3 1,-1 1-294,-3 2 0,0 0 293,-3 2 1,-1 0-1,-1 0 0,1-1 6,1 1 0,-1-2 0,1 1 0,1-1-85,3-3 1,2 0 95,1 5 0,14-8-11,8-3 0,1-2 0,3 0-8,-7-1 1,1 0 0,0-1-183,3-1 1,1-1 0,-1 0-28,-4 1 0,-1 0 1,0-1 216,3-3 0,-3-1 0,-3 2 0,-5 0 0</inkml:trace>
  <inkml:trace contextRef="#ctx0" brushRef="#br0" timeOffset="29">5355 6952 28535,'-18'-2'11,"-1"0"0,-1 0 1,0 1-29,1 0 0,1 1-17,1 0 1,2 1-482,-4 5-2645,10 1 3160,1 7 0,8-8 0,0-1 0</inkml:trace>
  <inkml:trace contextRef="#ctx0" brushRef="#br0" timeOffset="30">5365 7089 28210,'0'2'280,"0"-1"-257,0-1-23,-30 4-475,19-3 0,-1-1 471,-1 1 1,-2 1-1,1-1-47,0-1 1,1 0-286,-6 0-2941,3 0 3093,5 2 1,6-2-1,3 2 1</inkml:trace>
  <inkml:trace contextRef="#ctx0" brushRef="#br0" timeOffset="31">5724 6847 25766,'-15'11'7,"1"0"1,1 0-1,2 0-2,6-2 1,0 1-6,2 0 0,1 1 5,0 1 1,1 1 0,5 6 0,4 0-6,-2-5 0,2-1-169,-1-1 1,3 0 0,0-2 168,2-1 0,3-1 0,-1-4 0,2 0 0,-1-2 0,4 1 0,-2-2 0,-2-2 0,1-1 0,-1-1 0,-1-2 0,-1-1 0,-2-4 0,-1 0 166,0 0 1,-3-2-161,0 0 0,-2 0-1,-1 0 1,-2-1-1,-1-5 1,-3-1-3,-3 7 1,-1-1 0,-1 1-4,-2-6 0,0 1-36,-1 6 0,-1 1 0,1 2 36,-2 0 0,1 1 0,-1 2 0,0 1-6,0 1 0,0 1 67,0 0 0,1 1-78,-2 2 1,-1 2 255,-2 3 0,1 2-239,-1 3 0,0 1 0,5-3 0,2 0 0,2-1 0,0 0 0</inkml:trace>
  <inkml:trace contextRef="#ctx0" brushRef="#br0" timeOffset="32">6046 7118 28558,'1'-7'-53,"1"3"1,-2 1 0</inkml:trace>
  <inkml:trace contextRef="#ctx0" brushRef="#br0" timeOffset="33">6333 6752 28580,'-7'13'2,"-1"-1"1,0 0 0,-4 6 0,1-2-3,2-4 0,0-1 0,2 0 0,0-2 0,-4 5 0,6-4 11,2-4 12,6-1-23,5 0 0,6 0 0,3-1 0,2-1 0,-4-1 0,1 0-306,-1 1 1,1-2 0,1 1 305,1-2 0,1 1 0,-1-1-514,-3 0 0,-2 1 1,1-1 509,3 0 0,1 0 1,-3 0-14,-2 0 0,-1 0-106,5 0-348,-9 0 471,-4 0 0,-4 0 0,0 0 0</inkml:trace>
  <inkml:trace contextRef="#ctx0" brushRef="#br0" timeOffset="34">6410 6814 26971,'5'14'13,"0"0"1,0 1-1,0-2 1,-1 1-1,-1-1-13,0 1 0,-1 0-201,0 1 0,0 0 195,-1 1 1,0-1-12,1 1 1,-1 0-46,1-2 0,-1 0-162,1-2 0,-1 0 224,4 7 0,-3-9 0,0-5 0</inkml:trace>
  <inkml:trace contextRef="#ctx0" brushRef="#br0" timeOffset="35">6708 6833 28255,'2'0'269,"0"0"-264,2 9 1,-2 5-6,1 3-1552,1 2 0,-1 3 1552,-2-7 0,0 0-6,0 2 1,0 1-23,-1-1 0,1 0-23,-1-2 1,1 0-92,0-1 1,0-2-3136,2 7 3321,2-7 1,-2-6 0,0-3 0</inkml:trace>
  <inkml:trace contextRef="#ctx0" brushRef="#br0" timeOffset="36">7095 6759 28457,'-11'7'29,"-1"-1"1,0 2 0,1 1-342,3 1 0,0 2 312,0 1 0,0 1-784,1 0 0,0 0 1,1 1 783,-1 2 0,1 0 3,1-3 1,0 1 0,2-2 212,1 2 0,1-2-216,0 0 0,1 0 0,2-1 0,2-1 0,4 3 0,3-3-6,5-3 1,1-1-366,0 0 0,1-1 365,1-5 1,-1-2 5,-5-2 0,-1-1-6,0 0 1,-1-2 5,-1-1 0,-1 0-126,-2-3 1,-2 0 114,0-4 1719,-12-4-1708,-6 11 0,-4 2-6,2 1 1,0 0-236,0 1 0,0 1 0,0 0 224,-1 1 0,0 0-106,-3 2 0,-1 2 163,5 2 1,-1 0-1,4-2 1,1 0 0,-1 6-1</inkml:trace>
  <inkml:trace contextRef="#ctx0" brushRef="#br0" timeOffset="37">7029 6637 27818,'1'-1'359,"-1"0"-79,0 1-213,1-5-45,-1 3 1,1-3-1,-1 5-44,0 0-157,0 2 179,0 4 0,0-3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4T13:51:30.738"/>
    </inkml:context>
    <inkml:brush xml:id="br0">
      <inkml:brushProperty name="width" value="0.03528" units="cm"/>
      <inkml:brushProperty name="height" value="0.03528" units="cm"/>
    </inkml:brush>
  </inkml:definitions>
  <inkml:trace contextRef="#ctx0" brushRef="#br0">5140 4635 28390,'-13'0'17,"1"0"1,0 0 0,-2 2 0,0 2 0,2 2-7,3 0 1,1 3-866,-2 4 1,1 2 853,4-3 0,2 1 5,1 0 1,1 0-1,0-1 1,3 1-3,3-2 1,1 0 0,1-1-4,1 1 0,3 0-566,-1-2 0,1 0 0,0-2 566,3 0 0,1-3 5,-1 0 1,1 0 67,-1-2 1,0-1-74,0-2 0,0 0 5,-1-2 1,1-2-6,-1-1 0,-1-2 0,1-2 0,-2-1 0,-2-1 0,0-1 0,-2 0 0,-2 0 0,0-1 0,-2 0 0,2 0 0,-2 1 0,-1-1 0,-4-3 0,-3 1 0,-2 7 0,-2 1 0,-2 0 0,-3 2 0,-1 1 0,0 0-386,-3 2 1,1 1 385,-1 1 0,0 1-15,4 2 0,-1 2 0,1 1-213,3 1 0,2 1 1,-1 1 227,-4 4 0,3 1 0,5-2 0,3-2 0,3 1 0</inkml:trace>
  <inkml:trace contextRef="#ctx0" brushRef="#br0" timeOffset="1">5378 4891 28602,'6'-5'-22,"0"1"-101,-6 4-773,2 0 896,2 0 0,-2 0 0,0 0 0</inkml:trace>
  <inkml:trace contextRef="#ctx0" brushRef="#br0" timeOffset="2">5491 4624 28457,'14'-4'36,"-1"-1"0,1 2 1,1 1-1,-1 1-30,-4 0 0,0 1-1645,6 0 1,0-1-735,-2 1 3782,-2 0-1409,-4 1 860,-4 0-860,-1 0 0,-3 6 0,-2-3 1638,-2 4 0,-3 1-1592,0-1 1,-1-1-47,-2 2 0,1-1 0,-4 2 0,8-6 0,4-3 0,8 6 0,2-1 0,2 1 0,0 0 0,1 0-395,-2-1 0,1 0 1,-1 0 394,3 1 0,-1-1 0,-1 0 0,-1-1 0,0 1 0,-2-1-729,5 5 729,-7 1-12,-5 5 12,-7-6 0,-3-2-6,2 1 1,-1-1-276,-5-2 0,-2-2 264,4-2 1,-1-1-18,0 0 0,1-1-61,-1 0 0,1 0-348,1 0 1,1 0 696,-7 0 0,8 0 1,3 0-1</inkml:trace>
  <inkml:trace contextRef="#ctx0" brushRef="#br0" timeOffset="3">5994 4596 28457,'-15'5'29,"-1"1"1,1 0 0,1 2-24,3 4 0,0 3-3,5-4 1,0 1 0,1 0-932,-1 0 1,1 1 0,1-1 927,0 1 0,1-1 0,2 0 0,2 1 0,3-1 190,4 3 1,3-2-199,-2-5 1,1-1 0,2-1 3,-2 1 0,1-1 1,0-1-279,6-1 1,0-2 275,-6-3 1,-1-1 5,0 1 0,0-2 0,5-6 0,-8 3 0,-2-1-11,-1-10 11,-9-1 325,-1 9 1,-2 1-326,-2 2 0,-2 3 0,-2-1 0,0 2-28,-2 0 0,-1 1-327,1 2 0,-1 2 1,1 0 354,-1 0 0,0 0 0,-1 2 0,3-1 0,5 1 0</inkml:trace>
  <inkml:trace contextRef="#ctx0" brushRef="#br0" timeOffset="4">6156 4609 28282,'14'0'9,"-1"-2"0,0 1 0,2 0 0,1 0 0,-2 1-9,-4-1 0,0 1 5,4 0 1,-2 0-6,-1 1 137,-5 1-137,-3 2 31,-2 2-31,-6 7-11,-5-1 11,0 0 21,-2-4-21,7-4 75,1-2-75,2 2 11,1-1-11,4 3 0,10 6 0,-3-4 0,1 1 0,0 0 0,0 0-538,0 1 1,0 1 537,-2 4 0,-4 0-11,-4 1-1,-4-7 1,-3 1 0,-4 3 5,0-5 1,-1-1-1,2-4 1,-1-2-185,0 1 1,0-2 155,-1 0 1,1-1-40,-1-2 0,0 0-190,1-1 0,0 0 263,2-2 0,0 1 0,-2-2 0,5 2 0</inkml:trace>
  <inkml:trace contextRef="#ctx0" brushRef="#br0" timeOffset="5">6617 4587 28367,'-16'2'63,"0"-1"1,2 1 0,1 2-53,4 5 0,1 2-732,2-2 1,0 1 725,-1 4 1,0 1-6,4 2 0,2 0 0,0-4 0,2 0 0,1 5 0,4-2 0,0-6 0,2 0 0,1-1 0,1 0 0,0-1 0,0-1 2,1-1 0,-2-1-8,0-2 1,1 0-6,6-1 163,-6-4 1,-1-2-164,-1-2 0,-3-3 11,2-4 0,-3-2 0,-6 3 0,-2 1 0,-1-1-312,-1-2 1,-3 2 305,-4 1 1,-2 3-199,2 5 1,0 2 147,0 1 0,-1 2-90,0 2 1,0 2 145,2 1 0,0 3 0,1-1 0,2-2 0,1-1 0,-2 5 0,1-1 0</inkml:trace>
  <inkml:trace contextRef="#ctx0" brushRef="#br0" timeOffset="6">6782 4595 28170,'11'-5'36,"0"1"1,0-1-1,5-1 1,-2 1-15,-1 2 71,-2 2-82,-2 1 27,-3 3-38,-2 2 14,-1 2-25,-4 8 0,-6 2 5,4-8 0,0-1 0,-3 0 1,0-1 5,-1 2 41,2-2-41,2-2 0,2 3 0,8 1 0,4 5 11,2-3 1,2 0-12,-5-1 0,0 0 0,2 1 0,-3 1-11,-7 4 11,-9-4-12,-6-2-397,-4-5 398,8-3 0,-1-1-6,0 0 0,0-1-134,-4-1 0,1-1 151,4 0 0,-1-1 0,-7-1 0,11 0 0</inkml:trace>
  <inkml:trace contextRef="#ctx0" brushRef="#br0" timeOffset="7">7204 4596 27975,'0'-1'370,"0"0"-247,0 1-78,-22 3-23,10 2-366,-3 0 1,-1 1 349,8 1 0,1 0-1,-2 1 1,1 0-1,3 2 1,0 0-6,-1 0 0,0 1 0,5 0 0,1 0 5,-2 1 1,1-1-419,1 1 1,2-1 412,0 0 0,3 0 0,0-1 0,1 1-261,2-2 1,1-1 254,0 0 1,0-2 5,0 0 0,2-2-6,-2-1 0,1-1 6,0 0 0,0-2 0,2-2 0,1-2-6,-4-1 1,1-1 5,-2 0 0,0-1 442,-2-8-442,-7 5 0,-6-1 0,-7 1 298,5 6 1,-2 1-299,1 0 0,-2 1-17,-5 1 0,-1 0-17,6 0 1,0 1-34,-3 1 0,1 0-370,2 2 584,6 2 0,3-1 0,3-2 1</inkml:trace>
  <inkml:trace contextRef="#ctx0" brushRef="#br0" timeOffset="8">7385 4843 28434,'1'-1'168,"0"-1"-168,-1 2 0,3-1-44,-2 1-46,2-1-201,-3 1 291,3 0 0,-2 0 0,2 0 0</inkml:trace>
  <inkml:trace contextRef="#ctx0" brushRef="#br0" timeOffset="9">7497 4850 28502,'10'-7'-1927,"-1"2"1927,-8 8 0,-1-2 0,1 2 0</inkml:trace>
  <inkml:trace contextRef="#ctx0" brushRef="#br0" timeOffset="10">7635 4859 28614,'8'1'-19,"-2"1"0,-6-2 1</inkml:trace>
  <inkml:trace contextRef="#ctx0" brushRef="#br0" timeOffset="11">3417 4769 28591,'16'-3'34,"2"1"-34,-2 1-278,-7 1 1,0 0 277,9 0 0,-1 3 0,-2 3 0,-3 5 11,-4 3-11,-4 3-6,-2-8 1,-2 1 5,-1 0 0,-1 0 0,-1 0 0,-1 0-6,-2 0 1,-1 0-12,-5 2 0,0 0 6,3-4 0,0 0-6,-4 2 0,1-2-39,-1-1 129,3-4-319,5-2-310,2-3 556,8-4 0,-4 3 0,5-2 0</inkml:trace>
  <inkml:trace contextRef="#ctx0" brushRef="#br0" timeOffset="12">3736 4763 28009,'1'-1'470,"0"-1"-453,-10 2 0,-4 3-6,-2 1-523,-1 0 0,0 1 517,4 0 1,3 1-1,-1 1 1,1 0-6,1 1 0,0 0 5,1 0 1,1 1-1,1 0 1,1 0-6,1 0 0,1-1 0,-1 10 0,3-1 0,5-2 0,4-1 0,-1-8 0,1-1-402,3 0 1,0-2 401,1 0 0,2-2-4,-1 0 0,1-1 0,0-1-34,0 0 1,-1-2 0,1 0-281,1-1 1,1-1 0,-1 1 317,1-1 0,-2 0 0,-6-1 0,-1 2 0,-3 3 0</inkml:trace>
  <inkml:trace contextRef="#ctx0" brushRef="#br0" timeOffset="13">4221 4819 27169,'2'0'929,"0"0"-705,-2 0-100,3-3-91,-2 3-22,2-2 12,-6 2-12,-2 0 0,-5 0-11,-4 0 0,4 0 0,-1 0 0,-5 0-11,6 0 0,-1 0-34,-2 1-56,1 1-156,2 1-617,0 0 874,3 2 0,3-2 0,2 0 0</inkml:trace>
  <inkml:trace contextRef="#ctx0" brushRef="#br0" timeOffset="14">4275 4948 28300,'2'-1'146,"-1"1"-124,-1 0-11,-24 5-1382,7-2 1371,5-1 0,-1 1 0,0-1-630,0 0 0,1-2 630,0 1 0,1 0-17,-1-1 1,1 1-52,1-1 1,1 1 96,-6 1-29,5 2 0,4-2 0,5 0 0</inkml:trace>
  <inkml:trace contextRef="#ctx0" brushRef="#br0" timeOffset="15">2440 5240 27594,'0'-2'807,"0"1"-4084,0 1 1073,6 18 2215,-4-2 236,1-1 0,-1 2 0,0 0-242,-1 0 1,-1-2 16,1 0 1,-1 1 0,0-2-29,1 2 1,-2-1 5,1-2 0,0 0-275,1-2 0,-1 0 242,1 5 2362,2-3-2598,2-5-168,1 0 437,1-2 0,-4-3 0,0-1 0</inkml:trace>
  <inkml:trace contextRef="#ctx0" brushRef="#br0" timeOffset="16">2652 5241 28535,'-11'10'11,"1"-1"0,0 0 1,-1 3-1,-1 0 0,3-1-6,2-2 1,1 1-702,-2 4 0,1-1 696,4-2 0,1-1 0,0 0 0,2 0 0,-1-1 0,2 0 0,1 0 0,2 0 0,5 2 0,2-1 0,-1-4 0,0 0 0,5 1 0,0-1 0,-3-4 0,0-1 0,5-3 0,1-3 0,-6-1 0,0-1 0,0-1 0,-1 0 0,1 1 0,-2-2-353,1-2 1,-2 0 0,-2-1 352,0-1 0,-3 1 0,0-1 0,-2 1-81,0 1 0,-1 0 81,-2 1 0,-2 0-110,0 2 1,-2 0 109,-2 1 0,-1 1 0,-2 2 0,-1 1 35,-1 0 0,0 2-35,-1 1 0,1 1-12,-1 0 1,1 2-23,1 0 1,2 0-269,-7 6-1290,9-1 1592,3 0 0,4-3 0,0-2 0</inkml:trace>
  <inkml:trace contextRef="#ctx0" brushRef="#br0" timeOffset="17">2936 5294 28524,'-17'0'25,"0"1"0,5 1 0,-1 3 1,2 0-26,3 1 0,1 2 5,-3 3 1,2 1-6,2 4 0,3-1-1308,0-3 1,1-1 1307,1 4 0,1 0-11,6 2 200,2-7 0,3-2-189,5-3 0,1-1 0,-1-2 0,1-2 0,0 0-198,-3-1 0,0-2 1,-1 0 197,1-1 0,0-1 0,-2-1 0,0-2 0,-1-1 0,-1-1 0,-1 0-379,-1 1 0,-1-2 379,-1 1 0,-1-1 369,-2 1 1,-1 0-370,0 0 0,-3 1 99,-1 0 1,-3 1-106,-6-2 0,-1 0 0,1 3 1,-2 1-23,2 1 1,0 0 0,0 1 4,-2 2 1,1 0-23,-1 1 1,1 1 279,0 1 1,0 1-236,-4 3 0,1 1 0,0-1 0,7 0 0,-1 0 0</inkml:trace>
  <inkml:trace contextRef="#ctx0" brushRef="#br0" timeOffset="18">3291 5336 27954,'13'0'42,"1"-1"1,-1 1 0,0-1-1,0 1 1,0 0-38,1 1 1,0 0-1,1 1 1,-2 1-6,0 3 0,0 1 0,-9 1 0,-2 3 0,-7 4-611,1-6 0,-2 1 594,-2 0 0,-1 1 0,-1-1 1,0 1-24,0-2 1,-1 0-23,2-2 1,-1 0 193,2-2 0,0-1-647,-5 1-619,4-4 1134,6-3 0,2 1 0,1-2 0</inkml:trace>
  <inkml:trace contextRef="#ctx0" brushRef="#br0" timeOffset="19">3552 5319 28233,'-11'9'41,"1"0"0,-1-1 0,1 0 0,-4 4 0,1-1 0,1-1-24,3 0 0,0 0 5,-1 5 1,2 0-785,3-4 0,1 0 762,1 3 0,2 1 0,9-3 0,5-1-11,-1-5 0,1-1 0,1 0-16,0 0 1,0 1 0,1-3-737,2-1 0,0-1 1,-1-1 554,0-3 1,0-2-717,-2-1 0,0 0 1057,-2-2 0,-2 0 0,2-1 0,-4 3 0</inkml:trace>
  <inkml:trace contextRef="#ctx0" brushRef="#br0" timeOffset="20">4187 5371 28490,'-12'3'-6,"0"0"1,1 0-1,-6 1 1,0-1-85,3 0 1,0-1-124,4-1 0,1 1-1568,-1 3 1781,7 0 0,3-2 0,0 0 0</inkml:trace>
  <inkml:trace contextRef="#ctx0" brushRef="#br0" timeOffset="21">4251 5515 27417,'-18'0'11,"1"0"0,2 0 1,0-1-35,2 1 1,1 0 276,-4 0-2136,-1 1 1882,12 0 0,2 0 0,3 0 0</inkml:trace>
  <inkml:trace contextRef="#ctx0" brushRef="#br0" timeOffset="22">4613 5217 28457,'16'-6'41,"0"1"0,-1-1 0,-2 2-30,3 2-1003,0 0 992,-3 2 0,0 0 149,-2 0-137,-3 1 194,-3 2-217,-4 3 11,0 3-11,-3 3 11,-2 3-6,0-6 1,0-1-1,-2 2 0,-1 0-5,-2 4 11,-1-1 11,7-6 497,1-3-508,4 3 140,3-4-140,4 3 0,0 2 0,0-4 0,0 0-802,3 5 1,1 1 801,-4-4 0,0 0 0,0 0 0,-1 0-94,6 6 105,-4-2-11,-4 1 0,-4-1-11,-4 1 11,-6-3 0,-2-2-6,-6 1 1,-2-3-759,2 1 0,0-1 760,3-2 1,0 0-1,1-2-7,2-1 0,1-1 590,-1 1 0,1-2-792,-3-4-716,5-3 951,5 1 1,2 4 0,1 1 0</inkml:trace>
  <inkml:trace contextRef="#ctx0" brushRef="#br0" timeOffset="23">5144 5150 28558,'-13'7'11,"1"1"0,-1-1 0,1 0 0,1 1 1,-1 0-9,3 2 1,1 2 0,-1-1-1275,1 2 0,-1 1 1271,2-2 0,0 2 0,2-2 0,2 2 0,1-1 0,0 1 0,1-1 0,2-1 0,2 0 0,4 3 0,2-1-6,-1-2 1,2-1 5,3 0 0,2-1 166,-2-3 1,0-2-167,-1-2 0,1-3 0,0 0 0,1-4 0,-1 0 0,0-2-4,2 0 0,0-1 1,-2-1 3,-2-1 0,-2 0 0,-2-2 0,0 0 0,-4 1 0,-6 1 0,-4 2 0,-1 1 0,-3 3-124,-2-1 0,-1 1 124,0 1 0,-1 0-4,1 2 1,0 0-1,1 0-35,-4 3 0,0 0-12,1 0 1,2 0-252,-1 6-1401,12-3 1703,5 1 0,-1-3 0,1 0 0</inkml:trace>
  <inkml:trace contextRef="#ctx0" brushRef="#br0" timeOffset="24">5355 5509 28502,'3'-14'-283,"0"2"0,-3 12 0,1 0 0</inkml:trace>
  <inkml:trace contextRef="#ctx0" brushRef="#br0" timeOffset="25">5541 5167 28502,'17'-2'18,"0"-1"1,0 0 0,-3 0-8,3 1-11,-2 1 11,-4 0-11,-3 1 0,-2 0 0,-4 3-11,-2 4 11,-4 4-11,-3 4-143,2-7 1,-2 0 141,-4 6 12,2-4 0,3-3 12,2-4-12,3-2 11,1-1 0,0 1-11,5 2 0,2 2 0,7 2-71,-6-2 0,0 0 71,1 1 0,0 0 0,4 3 0,-2 0 0,-4-1 0,-1 0-6,1 2 1,-1 0 5,-3 5-11,-4 0-138,-7-2 138,-5-3 5,4-6 1,-2-1-271,-1-1 1,1 0 269,-1-2 1,0 0-46,-3-1 1,1-3-46,5 2 1,0-1-297,0-1 0,1-1 392,3-3 0,4 4 0,1 2 0</inkml:trace>
  <inkml:trace contextRef="#ctx0" brushRef="#br0" timeOffset="26">5948 5166 28524,'-14'11'11,"0"0"0,0 1 0,2-2 1,0 1-1,1-1-11,4-1 0,2 0-415,0 0 0,1 0 415,1 1 0,0 0 0,1 0 0,2 1 0,0-1 0,1 0 0,2 0 0,0 0 0,2 0 0,1 0 0,2 0 0,0-2 0,0 1 0,1-2-6,0 0 1,0-2-1,0-1 1,0-1-18,9 1 12,-1-4 0,-1-3 261,-2-5-295,-6-2 173,-6-1-139,-9 2 0,-7 2-1,5 3 1,-1 1 0,-1 0 0,0 1-85,-5-2 1,0 1-471,2 1 1,1-1 565,0 1 0,2 0 0,-1 0 0,11 1 0</inkml:trace>
  <inkml:trace contextRef="#ctx0" brushRef="#br0" timeOffset="27">6142 5222 28546,'14'-4'4,"0"1"1,-1 0-1,0 0 1,-1 1 0,-1 1 0,1 0 1,-2 1-6,4 1-11,-1 2 11,-10 3-34,-6 9 34,-4-6 0,-1 1-6,1-1 1,-1 0-189,-3 0 1,1-1 193,-3 0 11,5-3 1,1-1 10,4-1-11,9 2-11,2 1 0,7 0 0,-6-1 0,-1 1-254,1-3 1,0 0 253,-1 4 0,1-1 0,5 5 0,-1-1-12,-9-1 1,-1-1 0,-3 1 0,-1 1-1,-1-1 1,-3-1-258,-1 1 0,-2-3 258,-8 2-1,0-4-10,0-2-96,6-1 1,0-1 117,-5-6 0,2 5 0,8-5 0</inkml:trace>
  <inkml:trace contextRef="#ctx0" brushRef="#br0" timeOffset="28">6548 5202 28356,'-13'5'33,"1"1"1,0-1 0,-1 1-1,2 0 1,1 1-29,-1 3 1,1-1-431,1 2 1,1 0 424,0 0 0,2 0 11,1 3 0,1 1-11,1 0 0,3 0 0,0-1 0,2 0 0,2-2 0,2-1 0,1-6 0,2 0 0,0 1 0,0 1-6,2-4 1,0-1-1,-1 3 1,0-1 5,0-2 0,-1-1 248,7 1-270,-8-2 144,-2-5-122,-8-5 0,-5-6 0,2 6 0,-2 1 3,-1 1 1,-1-2 0,0 3-220,-1-2 1,-1 2 215,-2-2 0,-1 3-129,4 3 0,1 2-756,-2 5 991,0 1 1,10 0 0,1-1-1</inkml:trace>
  <inkml:trace contextRef="#ctx0" brushRef="#br0" timeOffset="29">6724 5220 28334,'14'-3'48,"1"0"1,-1-1-1,-1 2-48,4-3 17,-7 3 0,1 0 16,2-1-33,0 2 0,-10 5 0,-2 2 0,-2 2 0,-3 9-11,-3-3-136,2-5 0,0 0 136,-4 4 95,3-6-84,3-3 11,8 0-11,2-1 0,5 2 0,-2 2-11,-1 1 221,-1 0-232,1 7-1,-4-4 12,0 6 0,-3-5 11,-8-1 0,-2-1 0,-5-4 0,-2-1-6,3-2 1,-1-1-12,-3 1 0,-1-1-151,1-5 0,2-1-541,4 2 0,1-2 709,0-1 0,0-1 0,6 1 0,2 1 0</inkml:trace>
  <inkml:trace contextRef="#ctx0" brushRef="#br0" timeOffset="30">7138 5159 28076,'-12'4'95,"0"-1"0,0 1 0,-6 3 1,3 0-85,3 0 0,2 1-613,0 0 0,0 1 613,0-1 0,0 2-11,4-1 0,0 1 6,-1-1 0,2 2-1,2 5 1,2 0-6,0-3 0,1-1 0,2 5 0,1 0 0,1-7 0,3 0 0,0-1 0,2 0-6,1-2 1,0-1 5,2 0 0,0-3-6,-1 1 0,0-2 196,2 0 1,1-1-203,-4-1 1,-2-2 213,5-6-202,-14 0 0,-5 1 0,0 0 0,-2 1 0,-2 1-28,-6-1 0,-1 1-973,3 2 1,-1 1 0,0 1 1000,1 1 0,0 1 0,0-1 0,-3 1 0,3 0 0,1 6 0</inkml:trace>
  <inkml:trace contextRef="#ctx0" brushRef="#br0" timeOffset="31">7277 5446 28636,'7'0'-11,"-1"0"-12,-5 0-21,0-1-561,2 1 605,1 0 0,-1 0 0,-1 0 0</inkml:trace>
  <inkml:trace contextRef="#ctx0" brushRef="#br0" timeOffset="32">7416 5445 28602,'13'-7'-67,"-2"1"-1154,-9 6 1221,3-2 0,-1 2 0,0-2 0</inkml:trace>
  <inkml:trace contextRef="#ctx0" brushRef="#br0" timeOffset="33">7597 5459 28434,'2'-1'191,"-1"1"-169,-1 0-22,4-2-22,-3 2-57,-1-1-413,-1 1 492,-4 2 0,4-1 0,-1 1 0</inkml:trace>
  <inkml:trace contextRef="#ctx0" brushRef="#br0" timeOffset="34">2687 5931 28031,'1'-1'370,"0"0"-325,-1 1-23,-17-7-5,5 6 0,-1-1-17,-3-2 0,-1 1-188,0 1 1,1 2 187,0 3 0,1 0-230,4 0 0,0 1 230,-1 1 0,1 2-11,1 5 0,5 2-23,3 2-288,6-1 322,4 0 0,3-7 0,3-2 5,1-3 1,1-1 5,1-1 1,0-2-369,-1-2 1,0-3 367,-5 0 1,-1-1-7,0 1 1,-1-1-6,-2 0 0,1 1 11,3-5 245,-3 4-234,-4 2 509,-3 3-520,0 1 289,-1 4-289,0 3 1,0 8-12,0-5 0,0 2-345,0 2 0,0 0 345,0 2 0,0 0 0,1 0 0,-1 2 0,1-3 0,0 2 0,1-2 0,-1 3 0,1-1 0,-1-4 0,0 1 0,1-2-19,-1-1 1,0-1-5,0 3-22,1-3-78,0-6-526,1-1 649,3-1 0,-3-1 0,0 0 0</inkml:trace>
  <inkml:trace contextRef="#ctx0" brushRef="#br0" timeOffset="35">2905 5950 26551,'-14'5'11,"0"1"0,-1-1 0,0 2 0,0 0 1,3 2-7,3 2 1,2 1-6,-1 0 0,2-1 0,6 0 0,3-1 0,7 1 0,-1-6 0,0-1-6,1-2 1,1 0 5,0-1 0,0 0 452,0-2 0,0-2-452,1-2 0,1-2 0,-3-1 0,-1-2-58,0 0 1,-1 0 57,-2 1 0,-2-1 0,3-3 267,-2-2-244,-1 4 518,-1 3-519,-2 5-11,-1 7 1,0 5-12,0 8 0,0-7 0,1 2-42,-1 1 0,1 1 0,0 0 42,0 0 0,1 0 0,-1 1-533,2 2 0,0 1 0,-1-2 533,-1-3 0,0-1 0,1-1-380,5 5 0,-1-2-740,-2-4 1120,9-1 0,-10-8 0,0 0 0</inkml:trace>
  <inkml:trace contextRef="#ctx0" brushRef="#br0" timeOffset="36">3271 6061 28154,'12'-2'84,"1"-1"0,-1 1 0,5 0 0,-2-1-50,0 3-12,-1 3-10,-2 2-12,-3 5 0,-3 2 0,-4 2-1639,-5-1 1,-4 0 1133,2-3 1,-1 0 474,-3 0 0,-1 1 1,0-2 271,1-2 1,0-2-361,-2 1 1,2-1-2427,0-4 2544,6-4 0,2 2 0,1-2 0</inkml:trace>
  <inkml:trace contextRef="#ctx0" brushRef="#br0" timeOffset="37">3472 6047 28255,'-12'11'49,"0"0"0,-1 0 1,3-2-1,0 0 1,3 0-39,1 0 0,2 1 11,3 4-10,2 0-12,5-1-6,2-5 0,5-2-16,3-1 0,2-1-592,-5-1 1,-1-1-1,1 0 576,1-2 1,0-1 0,-1-1-109,1-1 1,-1-1-270,-1-1 1,1-1 461,-1 0 1,-2 1-1,3-2 1,-4 3-1</inkml:trace>
  <inkml:trace contextRef="#ctx0" brushRef="#br0" timeOffset="38">4101 5982 28233,'-12'-2'29,"-1"1"1,0-1 0,0 1-30,2 1 0,-1 0-893,1 0 0,0 0 826,0 0 0,1 1-404,-7 1 609,4 5 1,6-3 0,3 2 0</inkml:trace>
  <inkml:trace contextRef="#ctx0" brushRef="#br0" timeOffset="39">4101 6105 28412,'-18'1'7,"1"0"1,0 0-1,1 0-119,0 0 0,0 2 112,4 0 0,1 1 0,1-2 0,0 0 0,3 3 0</inkml:trace>
  <inkml:trace contextRef="#ctx0" brushRef="#br0" timeOffset="40">4435 5921 27762,'-2'0'639,"0"0"-516,2 0-89,23-4-18,-12 3 1,0-1-17,6-1 0,1 1-1546,-4 0 0,-1 0 1557,4 0-11,-1 0 910,-4 1-910,-5 1 498,-3 2-498,-6 3-12,-3 3 12,-1 3 0,-1-3 0,1-1 0,-2 2 1685,0 0-1685,6-7 0,2-1 0,0 0 0,5 2 0,3 2 0,1 1 0,3 1 0,2 2 0,-3-2 0,0 1 0,0-1-254,2 2 1,-2-1 253,-1-1 0,-2 1 0,-2 0 0,-3 0-11,-4 1 5,-7-1 1,-2-1 5,1-1 0,-1-1-445,-6 3 0,-1-2 439,3-2 1,0-2-1,2 0 1,-1-1-7,2 0 1,0-1-140,0-2 0,0-2 151,0-5 0,2 0 0,9 2 0</inkml:trace>
  <inkml:trace contextRef="#ctx0" brushRef="#br0" timeOffset="41">5049 5798 28468,'-15'1'50,"4"4"1,-1 0-40,3 0 0,1 2-1650,-4 2 1,0 1 452,4 0 0,1 0 1186,0 1 0,0 1-77,1 1 0,1 1 77,0 0 0,1 0 120,2-1 0,0 0 1,2 0-121,0 2 0,2-1 0,1 4 0,2-2-6,2-5 1,1-3-84,2-1 0,1 0 0,0-1 89,2-2 0,-1 0 0,1-1-4,0 1 0,0-1 1,-1-1 804,5-2 1,-2-2-802,0-3 1562,-6-4-1562,-4 0 1069,-6-6-1069,-7 3 0,2 4 0,-2 2 0,-8 0 0,-2 3-355,4 1 0,0 0 355,0 0 0,0 1 0,2 1 0,-2 1 0,2 0 326,1 0 0,0 1-354,2 0 0,1 1-845,-4 5 873,6-2 0,3 0 0,3-3 0</inkml:trace>
  <inkml:trace contextRef="#ctx0" brushRef="#br0" timeOffset="42">3267 6616 28199,'13'-1'75,"0"1"1,-1-1 0,4 1 0,-2-1-43,2 1-22,-8 2 1,-4 3-1,-3 12-22,-3-2-378,-1-4 0,0 0 389,-2-2 0,-1 0-6,0-1 1,-2 1-6,1-1 0,-1-1-12,1 1 1,-1-2 82,1 0 1,-1-1-235,0 0 1,0-1 173,-2 1 0,3-2 0,6-3 0</inkml:trace>
  <inkml:trace contextRef="#ctx0" brushRef="#br0" timeOffset="43">3431 6645 28143,'-9'10'75,"1"-1"1,-1 1 0,-2 3 0,1 0-65,7 2 0,1 1 0,1 0-17,3-6 1,2 0-6,5 3-1110,-1-6 0,3-2 1071,0-2 0,0-2-68,3 0 0,1-1-201,0-1 0,0-1 319,1 0 0,-1 0 0,-6 0 0,-1 0 0,6-1 0</inkml:trace>
  <inkml:trace contextRef="#ctx0" brushRef="#br0" timeOffset="44">3933 6545 28076,'-15'-1'52,"-1"0"0,2 0 1,1 0-53,2 1 0,1 1-123,-4 2-471,-1 1 594,10 2 0,3-3 0,1 0 0</inkml:trace>
  <inkml:trace contextRef="#ctx0" brushRef="#br0" timeOffset="45">3959 6680 28569,'-15'-1'-7,"1"1"0,-1 0 1,2-1-1,0 1 0,1 0-956,-4-2 963,7 1 0,1 0 0,7 1 0</inkml:trace>
  <inkml:trace contextRef="#ctx0" brushRef="#br0" timeOffset="46">4186 6367 28378,'13'-4'40,"0"-1"0,0 0 1,0 1-1,0 1 1,-1-1-41,2 1 0,0 2 5,-4-1 1,0 2-6,1 7 0,-10 2 0,-3 0 0,-1 0-6,-1 0 1,0 0 5,-4 1 0,0 1 0,1-3 0,0-1 0,0 1 0,1-2 0,-2-1 11,7-4-11,0-1 0,2 1 0,10 6-11,1-2-132,-3 1 0,1-1 143,4 4 0,-5 0 0,1 1-11,-8 0 11,3 0-12,-9-2 1,-2 0 0,-4 4 5,0-4 1,-1-1-185,2-3 1,-1 0 172,0-2 0,0 0-84,-2 0 0,1-2-324,-4-3 425,2-6 0,10 3 0,3-2 0</inkml:trace>
  <inkml:trace contextRef="#ctx0" brushRef="#br0" timeOffset="47">4575 6324 28199,'1'0'280,"1"-1"-269,-2 1 12,-19 18-1632,8-4 1616,2-4 1,0 0-1,0 0-468,1 1 1,2-1 465,-1 0 1,2 1-1,0-1 1,1 0 175,1 1 1,2-1-182,-1 1 0,2-1 0,3 1 0,1-1 0,0 0 0,3-1 0,2-2 0,2-1 0,0-1-367,2 0 0,0-1 367,-1 0 0,1-1 0,-1-2 0,0-1 0,0-1 329,1-2 0,-1-3-340,-5 1 0,-2-3 11,-6-3 0,-3-1-6,-3 2 1,-1 1 46,-1 2 1,-2-1 0,1 2-48,-2 0 1,0 0-34,-3 1 0,0 1-504,2 2 1,1 1-596,1 2 1,1 1 1324,-1 5 0,9-2 0,2 0 0</inkml:trace>
  <inkml:trace contextRef="#ctx0" brushRef="#br0" timeOffset="48">4764 6630 28513,'-15'0'18,"0"0"1,-1 0 0,0 0-1,-3 0 1,1 0 0,1 0-961,-1 0 0,2 0 0,-2 0 942,3 1 0,-1-1 0,-2 0 0,1 1 0,0 0 0,2-1-572,0 1 0,1-1 1,0 0-1,0 1 572,-3 0 0,-2 0 0,1 0 0,2 0 0,2 0 0,2 0 0,0 1 307,-3-1 1,0 1-314,4 0 1,0 0-51,-3 2-56,4 0 507,5 1-395,3 0 0,1-1 0,0-1 0</inkml:trace>
  <inkml:trace contextRef="#ctx0" brushRef="#br0" timeOffset="49">4321 6795 28300,'-15'-4'24,"1"0"1,-1 0 0,2 0-1,-1 1 1,3 0-20,0 4 1,2 0 11,-2 3 0,1-1-6,-3 5 0,3 4-11,7-4 0,8 2 0,1-3 0,4-1 0,-2-1 0,1-1-298,4 2 0,0-2 298,-3-3 0,0 0 0,0 0 0,-1-1 0,9-2 0,-3 0 0,-4-4 0,1-3 0,-5 1 0,0-2 0,-4 5 0,0 1 22,-2 2 620,-1 1-609,0 5-22,2 11-11,-1 2-395,-1-4 1,1 0 388,0-1 1,-1-2 5,1 0 0,0 0-6,0-1 1,0 0-34,2 2 0,0 0-533,3 2-2263,2-1 2835,0-8 0,-4-4 0,-2 0 0</inkml:trace>
  <inkml:trace contextRef="#ctx0" brushRef="#br0" timeOffset="50">4623 6756 27976,'-14'-3'42,"0"0"0,1 0 0,-5 1 0,2 4-31,6 3 0,2 4 69,2-2 1,3 1-81,2 3 0,2-1-11,5 0 0,5 0 11,3-7 50,1-2-50,-4-3 0,0-1 0,6-3-149,-7 2 0,0-1 149,1-3 85,-1 0-85,-3 2 0,-2 1 11,-1 2 56,-2 1-33,-2 2 314,1 0-336,-1 4-1,3 11-11,0 2-133,0-4 0,1 0 133,-1 2 0,-1-1-17,1-1 1,-1 1-91,1 0 1,-1-1-454,0 2 560,-2-8 0,0-7 0,1 0 0</inkml:trace>
  <inkml:trace contextRef="#ctx0" brushRef="#br0" timeOffset="51">5225 6568 28255,'1'-1'179,"0"0"-156,-1 1-23,-21 2 5,12-1 1,-2-1-6,-1 1 0,-1 0 0,1 0-250,-1-1 1,2 0 165,1 0 0,1 2-700,-2 1 784,2 3 0,5-2 0,2 1 0</inkml:trace>
  <inkml:trace contextRef="#ctx0" brushRef="#br0" timeOffset="52">5280 6726 28434,'-14'-1'15,"0"0"1,0 0 0,1-1 0,0 1 0,3 0-16,-8 1-67,3 0-325,2 1 392,4 2 0,3-1 0,4 0 0</inkml:trace>
  <inkml:trace contextRef="#ctx0" brushRef="#br0" timeOffset="53">5698 6231 28602,'-11'10'12,"-1"1"-12,3 3 0,0 1 5,5-1 1,-1 0-1099,1-2 1,0 0 0,1-1 968,1 2 0,2-1 124,3 2 736,1-1-736,5-3 0,1-4 0,5-2 0,3-2 0,0-2 0,-2-1 0,0-1-124,-1 1 0,2 0 0,-2 0 124,2-2 0,0 1-8,-4 0 1,1 1-1,-2 0-9,1 0 1,-1 0-35,2 1 1,-2 0-1698,-2 0 2163,-5-1 1,-1 1 0,-4 0-1</inkml:trace>
  <inkml:trace contextRef="#ctx0" brushRef="#br0" timeOffset="54">5773 6295 28558,'-3'15'8,"1"1"1,0-1 0,0-1 0,-1 0 0,2-1-9,1-3 0,0 0 0,0 2 0,1 1-22,1 4-6,-1-7 0,0 0-129,2-2-470,-1-2 627,0-2 0,-1-2 0,0-1 0</inkml:trace>
  <inkml:trace contextRef="#ctx0" brushRef="#br0" timeOffset="55">5540 6629 27908,'1'2'336,"11"-1"0,5-2-318,0-1 1,1-1 0,1 0-675,-4 2 1,1 0-1,1-1 1,1 1 0,-2-1 361,1 0 1,-1 0 0,0-1 0,0 1-1,0 0-83,3 0 1,-1 0 0,0 0 0,-1 0 376,1 0 0,-1 1 0,0-1 0,-1 0 0,0 0 0,-1 0 138,0 0 0,-1 0 0,0 1-138,4-1 0,0-1 0,-3 2 0,0-1 0,-3 1 0,0 0 0,-2 0 0,-1-1-12,7 1 1467,-9 0-1735,-10 0 1011,-12 2 1,4 0 0,-1 0 0</inkml:trace>
  <inkml:trace contextRef="#ctx0" brushRef="#br0" timeOffset="56">5671 6724 28546,'3'12'3,"0"0"0,-1 0 0,2 6 0,-1-2-3,-1-6 0,-1 0 0,0 0 0,1 0-17,-1 0 0,0 0-1622,0 0 1,0-1 1301,1 9 214,0-2-3154,1-3 3205,2-3 1,-2-5-1,0-2 1</inkml:trace>
  <inkml:trace contextRef="#ctx0" brushRef="#br0" timeOffset="57">5877 6717 28591,'4'17'3,"-1"-1"0,1 1 0,-1-1 1,0-2-1,0 0 0,-2 0 1,2-1-1017,-1 4 0,0 0 0,0-2 934,-1 1 1,0-2-841,-1 0 1140,0-6 1,0-4-1,0-3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4T14:09:51.408"/>
    </inkml:context>
    <inkml:brush xml:id="br0">
      <inkml:brushProperty name="width" value="0.03528" units="cm"/>
      <inkml:brushProperty name="height" value="0.03528" units="cm"/>
    </inkml:brush>
  </inkml:definitions>
  <inkml:trace contextRef="#ctx0" brushRef="#br0">4408 5828 28076,'2'0'526,"-12"0"-526,-1-1 0,0 1 0,-1-1-1016,-6 0 1016,0 0 0,1-1 308,2 0-308,2-1 0,1 1 175,2 1-175,-4-1 0,4 2 0,-3 1 0,5 1 526,0 0-526,2 2 19,1 0-19,1-1 0,1 1 0,-1-1 0,1 1 0,0 0 0,0 0 0,1 0 0,0 0 0,0-1 0,2 1 0,-1 2 0,4 2 0,-1 1 0,2 2 0,-1-2 0,2 2 0,1-1 0,1 1 0,2-3 0,-5-2 0,7 1 0,-4-1 0,7-1-12,-2 0 12,5-2-956,3-2 956,-8 0 0,0-1 0,0 1 0,2-2 0,4 1 0,0 0 0,-5 1 0,-1-1 5,3 1 1,-2 0-6,-4 3-11,-2 9 11,-6-4 0,0 2 0,-1 5 0,-1 1-248,-1-1 1,-1-1 247,-1 2 0,-1-2-447,0-3 1,-1-1 446,-1 0 0,-1-1-6,0-2 1,-1 0 275,0-2 0,-1-1-276,-1-1 0,0-2 0,-5-2 1,-2-4-18,5-1 1,1-1 0,-1 0-53,0 0 0,0 1 1,1-1-861,-1-2 0,1 0 1,1 1 934,-1 0 0,2 2 0,-2-1 0,4 3 0</inkml:trace>
  <inkml:trace contextRef="#ctx0" brushRef="#br0" timeOffset="1">3955 6239 27202,'1'4'975,"-1"-2"-774,0-2 1,0 1-202,2-2 22,-1-5-10,3-7-7,-3 2 1,1-1-834,-1-3 0,1 0 828,-1-3 0,0 0 5,0-1 1,-1 0-428,1 0 0,-1 1 422,0 0 0,0 0 0,0 2 0,0 0 0,0 2 0,-1-1 0,1 2 0,0 0 0,-1-2 0,1 0 0,0 0 0,0 0 0,0-3 0,0 0 0,0 2 0,0 1-166,0 3 0,0 1 166,0-5 1429,0 7-1429,0 0 0,0-3 0,0-1 0,0-3 0,0 1 0,0-1 965,0 3-965,0 0 0,-1 1 0,-2-7 438,0 2-438,0-1 0,0 9 0,3 6 22,-1 3-22,1 3 0,1 2 0,2 5 0,1-2 0,-1 0 0,-1-4 0,0-2 0,-2-2 0,1 0 0,0 0 0,1 0 0,-1 0 0,2 0 0,1 0 0,0 0 0,3 0 13,-1 0-13,2 0 0,0 0 0,3 0 0,7-2 0,-2 2-226,-4-1 1,0 0 225,-2 0 0,1 0 0,0 0 0,0-1 0,2 1 0,0 0 0,0-1 0,1 0 0,0 1 0,2-1 0,0 1 0,1-1-366,-1 1 1,0 0 0,0-1 365,0 2 0,0-1 0,-1 0 0,1 0 0,0 0 0,-1 1 0,2-2 0,1 1 0,-3 0 0,1-1 0,0 1 0,1-2 0,-1 1 0,1-1 0,1 1 0,-1-1 0,1 0 0,0 0 0,0-1 0,-1 2 0,0-2 0,0 2 0,0-1 0,-1 0 0,0 1 0,0 0 0,1 0-151,-2 0 1,2 0 0,0 0 150,1 0 0,0-1 0,-1 1-267,1 0 1,0 0 0,-1 0 266,-1 0 0,0 0 0,-1 1 0,0-1 0,-1 1 0,0 0 0,1 0 0,-1 0 0,1 0 0,1 0 0,-1-1 0,0 1 0,1-1 0,0 0 0,0 1 0,0-2 0,0 1-17,-1 1 1,0 0-1,1-1 17,1 1 0,-1 1 0,0-1 0,0 0 0,0 1 0,0-1 61,-2 1 1,1 0 0,-2 0-62,0 0 0,0 0 0,6 0 0,2-1 0,-6 0 0,1 0 0,0 0 0,0 1 0,-1-1 0,1 0 0,0 0 0,-1 0 0,0 0 0,0 1 0,-1 0 0,-1 0 0,1 0 0,5 0 0,0 0 0,-4 0 0,0 0 0,2 0 0,2 0 0,-1 0 0,-1 0 0,-1 0 0,-2 0 0,2 0 0,-2 0-272,1 0 1,-1 0 271,0 0 0,0 0 0,0 0 0,-1 0 201,-1 0 0,2 1-201,-2-1 0,0 1 167,5 0 0,1-1-167,0 1 0,0-1 0,-3 0 0,1 0 0,-1 0 115,4 0 1,-2 0-116,0 0 0,-1 0 3,-4 0 1,0 0-4,0 0 0,0-1 0,0 0 0,0 0 75,-1 0 1,1 0-76,-2 0 0,1-1 31,2 2 1,1 0-32,1-1 0,-1 1 0,0 0 0,0 0 0,-2-1 0,0 1 0,2 0 551,-1-1-551,-7 1 1184,-1 0-1184,-4 0 258,-1 0-314,-6 7 56,1 5 0,0 2 0,-3-1 0,4 0 0,0-1 0</inkml:trace>
  <inkml:trace contextRef="#ctx0" brushRef="#br0" timeOffset="2">3177 5862 28614,'5'12'2,"1"2"0,-1-2 0,0 1 1,0 0-1,-1 1-2,0 1 0,-1 1 0,-1 0-908,1 0 1,-1 0 0,1 0 899,-1-1 1,1 1-1,-1-2-132,1 6 0,-1-2 273,1-1 0,-1-5 0,-1-6 0</inkml:trace>
  <inkml:trace contextRef="#ctx0" brushRef="#br0" timeOffset="3">3399 5817 28457,'18'-1'22,"-1"1"0,0 0 1,1-1-1,1 1 1,-2 0-1,0-1-22,3 1 0,-3 0 11,1 5-11,-4 2-11,-9 6 11,-10 4-900,1-6 0,-2 1 894,-2 1 1,-2 2-1,-2 0 1,0 0-1087,-1 1 1,0-1 1085,1 0 0,0-1 6,1-2 0,1 0 289,1-2 0,1 0-277,-3 6 21,4 0-10,8-1-23,6-1 0,8-2 0,-6-7 0,0-1 0,7 0 0,0 0-12,0-1 1,-1-1-73,2 0 0,-1-1 222,-4-1 1,-1-1 0,-1 1 0,-5-2 0</inkml:trace>
  <inkml:trace contextRef="#ctx0" brushRef="#br0" timeOffset="4">4574 6206 28569,'4'0'-1849,"-2"0"1849,-2 0 0,0 0 0,0 0 0</inkml:trace>
  <inkml:trace contextRef="#ctx0" brushRef="#br0" timeOffset="5">4809 5920 28412,'3'-1'112,"-4"3"-112,-4 4 11,-3 4-1001,-1 2 1001,0 2-11,0 1-34,0 3 34,6-9 0,0 2-6,2-1 1,-1 1-6,1 1 0,0-1-1,2 1 1,2-1 5,3 3 1,3 0 5,4-3 0,2-3 0,-1-1 0,0-2 0,2-3-253,0-3 0,1-4 0,0-1 260,0-1 1,-1-3-1,-1 0-128,-3 0 1,0-1 0,-2 0 120,-1 0 0,-1-1 0,-1 1 0,-1 0 0,-2-1 68,-1-3 0,-3-1-74,-5 1 0,-3 0 6,2 0 0,-2 2-240,-5 1 0,-1 3 234,3 2 1,0 2-12,0 3 0,0 1-17,0-1 1,1 0-46,-1 3 1,1 1 347,-9 0-269,3 4 0,7-2 0,3 2 0</inkml:trace>
  <inkml:trace contextRef="#ctx0" brushRef="#br0" timeOffset="6">5176 5900 28356,'-11'7'67,"3"-1"0,1 2-67,-1 1 0,1 1-434,-1 2 0,1 1 434,3-3 0,0 0 142,0 4 1,2 2-143,3 0 0,2 0 0,2-2 0,1 0 0,1-2-250,4 4 0,1-1 250,-1-6 0,1 0 0,-1-2-512,4-1 0,0 0 512,1-2 0,0-1 6,0 0 0,1-3-3,-2-2 1,1-3 0,-2 0-4,3-1 0,0-2 3,-3 0 1,0 0 0,-1-3 3,-1-1 1,-1-2-1,-1 1-1,0-2 0,0 0-6,-2 3 0,0-2 0,-1 1 186,-3 2 0,-2-1-186,0-2 0,-2 0 0,-6 1 0,-3-1 0,-4-1 0,-2 1-160,0 3 0,-2 2 165,-2 1 1,0 2-251,-1 3 1,0 0 238,5 2 1,-1 0-18,-3 0 1,0 1 445,8 0 1,0 1-1427,-1 1 1,2 1 1002,-3 2 0,2 2 0,9-5 0</inkml:trace>
  <inkml:trace contextRef="#ctx0" brushRef="#br0" timeOffset="7">5669 5854 28199,'-9'2'37,"-1"1"1,-2 0-1,2 1-26,-2 5-486,-4 3 487,5 2-1,3-2 0,-1 0-6,3-3 1,0 0-1,0 4 1,1 0 6,2 5 4,3-5 1,2 2-17,6 1 0,2 0 0,-1 0 0,1 0-508,0-6 1,1-1 0,1-1 512,3 0 1,0-2-6,2-2 0,-1 0 0,0-1 0,1-2 5,-1 0 1,0-1-49,-2-1 1,0-2 42,-1-1 0,-1-2 5,-1-1 1,0-3-3,-1-1 1,-1-2 0,1 0 2,0-2 0,-2-1-3,1 2 1,-2-1 0,0 0-1,-3 1 1,-2-1 0,0 1-4,0-2 0,-2 1 0,-4 0 0,-1-1 0,-3 2 5,-6 0 1,-3 3-6,5 4 0,-1 0 0,1 1-397,-3 1 1,1 2 0,0 0 390,-1 2 1,0 1-29,1 0 1,0 0 45,2 0 1,0 1-13,0 3 0,0 1 0,0-2 0,1 6 0</inkml:trace>
  <inkml:trace contextRef="#ctx0" brushRef="#br0" timeOffset="8">6149 5787 28233,'-16'4'63,"1"-1"1,-2 4-1,0 2-60,4-1 1,0 2 0,2 1 0,0 5 0,1 0 0,3 2-775,3-3 0,2 1 0,2-1 771,0 1 0,2-1 0,3 0 3,1-3 1,2-1 0,2-1-4,2 0 0,1-1 0,1-1-4,0-1 0,1-1 1,0 0 3,-1 0 0,1 0 0,0-3 0,2-1 0,1-3 0,-2-2 0,-3-2 0,0-2 0,0 0 0,-1 0 0,0 0 0,0-1 3,-1-2 1,-1-1 0,-2 0 1,1-2 1,-2 0-178,-2-1 0,-1 0 172,0-1 0,-3 0 5,0 1 1,-2-1-6,-1 2 0,-3-1 5,-5-2 1,-3 1-6,3 3 0,-2 2 0,-4-2 0,-1 2 0,5 4 0,0 1 0,0 1 0,0 2-11,0 0 0,0 0 122,1 2 1,-1 0-252,1 2 0,0 1 140,-3 4 0,1 1 0,0 0 0,0 6 0</inkml:trace>
  <inkml:trace contextRef="#ctx0" brushRef="#br0" timeOffset="9">6654 5830 28076,'-14'-3'104,"-1"1"1,1 0 0,1 4-72,-2 5-557,7-1 1,0 2 528,0 0 1,-1 1-1,-4 7 1,1 0-6,3-4 0,1 1-297,-3 4 1,2 0 296,4-5 0,3 0 6,-1-1 0,1 1-6,3-2 0,1 1-55,1 0 0,3 0 49,2-1 1,2-1 5,3 0 0,2-1 0,2-1 0,2-1 0,1-1 0,1 0-360,-7-2 1,2 1 0,-1-1 0,0 0 362,6-1 1,-1 0 0,0-2-4,-2 0 0,-1-1 5,-2-1 1,-1-1-1,-2 0 1,0-2 104,-3 0 1,-2-3-111,4-8 0,-6-1 0,-4-2 3,-2 4 1,-1-2 0,-2 1-224,0 1 0,0-1 0,-2 1 0,0 0 220,-1-2 0,-1 0 0,-1 3 0,-1 1 0,-1 1 0,0 3 78,-2 1 1,-1 2-132,0 3 1,0 1 0,-2 0 52,2 3 0,-1 1 0,1-1 0,-3 0 0,0 0 0,6 2 0,-1 1 0</inkml:trace>
  <inkml:trace contextRef="#ctx0" brushRef="#br0" timeOffset="10">4228 5121 27300,'-19'5'3,"1"-1"1,0 0 0,3 2 1,4-1 1,2 0-6,-1 2 0,1 0 5,0 1 1,0 0-210,1 2 0,1 0 209,2 2 1,0 0-1,2 1 1,0 2-678,1 0 0,2 1 672,1 1 0,3 0 0,-1 0 0,4 1-3,1-4 0,3 1 0,1-1 1,-1-1-2,-1-2 0,-1-2 0,2 1 4,1 0 0,1 1 0,1-1 0,-1-3-4,2-5 1,-1-2-1,0-2 9,3-2 1,-1-3-143,-2 2 0,1-1 0,-1-2 142,0-5 1,-1-2-1,0-1 1,-1 0 5,-1-1 1,0 0-12,-1 0 0,-2 0 5,-1 0 1,-1 1-6,-1 0 0,0-1 5,-2 1 1,-1 0-6,-2-5 0,-3 1-6,-1 6 1,-3 0 5,-2-2 0,-3 3-270,-3 6 1,-2 2 246,-1 2 1,-1 1-12,-1 0 1,0 2-331,-1 0 1,1 2-220,1 1 1,2 0 582,2 3 0,1 0 0,-2 1 0,7 0 0</inkml:trace>
  <inkml:trace contextRef="#ctx0" brushRef="#br0" timeOffset="11">4706 5702 27482,'2'-2'784,"-1"1"-716,-1 1-35,0 0 1,-2-2-1,-1 1-10,-4-1-12,-4 1-11,-1-1 0,-4 0 0,0 0 0,-4-1-11,7 1 11,-1-2 0,9 3 0,3 1 11,0-1-11,0 4 0,-5 6-11,3-1 11,-1 5 0,3-6-11,2-2 11,2-1 0,3-1 11,2-1-11,2 1 22,0-1-11,-2 2-11,-1 0 0,-1 1 0,1 3 0,3 3 0,5 2-11,-6-4 0,2 0 5,0-1 1,0-1-18,4 7-10,-3-4-1,-7-1-22,-2-2-11,-1 0 22,-5-3-33,-11-1-102,4-4 1,-2-1-505,0 0 1,-1-1 683,0-1 0,1 0 0,2-2 0,4 3 0</inkml:trace>
  <inkml:trace contextRef="#ctx0" brushRef="#br0" timeOffset="12">4742 5103 28154,'-8'9'67,"0"0"0,0 2 1,1-2-46,3 0 1,-1 5-1,1 5-22,2-4 11,0 3 12,3-8-1,4-3-22,5-1 11,5-3 1,5-1-388,-9-1 1,1-1 381,1-2 0,2 0-6,-2 0 0,2-1 0,1 0 0,-2 0 0,1-1 0,-1 1-4,3 0 0,-1-1 0,0 2-24,-1-1 0,0 1-117,1 1-438,-12 1 583,-2 0 0,-2 0 0,0 0 0</inkml:trace>
  <inkml:trace contextRef="#ctx0" brushRef="#br0" timeOffset="13">4843 5133 28580,'0'16'4,"0"0"1,0 0-1,0 1 1,0-1-1,0 1-19,0-1 0,0-2 1,0 1-603,0 4 0,0-2 533,0-2 0,0-2-767,0 2 851,0-5 0,0-3 0,0-4 0</inkml:trace>
  <inkml:trace contextRef="#ctx0" brushRef="#br0" timeOffset="14">4963 5731 27449,'1'-2'739,"-1"1"-627,0 1-45,21-5-22,-11 2-17,5-1 0,0 1-6,-5 0-10,2 1-1,-8 2 0,-2 0-11,-1 0 0,0 0-22,-1 5-1,-4 4 1,-3 4-12,0-2 1,-2 0 10,-4 4-256,4-5 1,1-1 278,0-1 11,3-2 23,2-2 33,2-1-45,10 0-22,5-1 0,4 1-11,1-1-45,-7-1-157,0 1-425,0 1 777,-2 0 0,-4-1 1,-1 0-1</inkml:trace>
  <inkml:trace contextRef="#ctx0" brushRef="#br0" timeOffset="15">5235 5121 28412,'1'14'67,"-1"4"-50,0-1 0,0 2-1270,0-4 0,0 1 1257,0-2 0,0 1 0,0-2-4,0 3 0,0-2-87,0-1 1,0 0 75,0 7 559,1-6-660,0-4 112,5-6 0,-3-2 0,2-1 0</inkml:trace>
  <inkml:trace contextRef="#ctx0" brushRef="#br0" timeOffset="16">5513 5680 27964,'-15'-8'280,"0"5"-263,5 7 0,2 3-17,-7 3 0,3 0 0,2-1 11,-2 1 0,4 0-33,5-5 22,7-2 11,2 2-22,12 2 5,-7-2 0,-1 0-5,2 0 0,-1 0 11,-1 1 0,-1-1 0,4 3-22,-3-1 22,-3 0-34,-2 0 0,-3 0 1,-3 4 22,-10 1-57,-5 0 12,-1-4-44,1-5 21,10-5 79,2-3 56,5-5-6,6 0 1,1 0-12,3-4 0,0 2-383,1-1 0,1 0 338,-1 0 0,-2 2-206,0-2-763,-4 3 975,-4 2 0,-2 5 0,0 1 0</inkml:trace>
  <inkml:trace contextRef="#ctx0" brushRef="#br0" timeOffset="17">5656 5088 27942,'2'-1'369,"0"1"-268,-2 0-67,-10 3-12,3 1-11,-10 4 12,5 2-341,-1 3 318,6-5 0,0 1-294,0 1 0,0 1 294,0 2 0,1 0 0,0 0 0,1 1-6,2-1 1,0 1-1,0-2 1,3 2-12,1 1 0,1 0 11,2-4 1,0-2-109,3 4 0,0-3 102,9 0 1,1-4 0,1-3 11,-5-5 0,1 0 11,-1-4 0,-1 0-5,0 0 0,-1-1-6,-1-2 0,-3-1 0,-2-10 0,-3 5 0,-8 3 0,-2 1-6,-4 4 0,-3 2-5,2 1 0,-2 0 0,1 1-249,-4 2 0,0 2 92,0 0 0,2 3-493,6 0 0,1 0 756,-6 5 0,6-4 1,5-1-1</inkml:trace>
  <inkml:trace contextRef="#ctx0" brushRef="#br0" timeOffset="18">5920 5644 28154,'-20'0'68,"1"0"-46,1 3 0,10-1 23,-4 2-22,13-3-1,-3 0-11,5 3-11,2 0 0,5 3 0,2 0 0,2 1-11,-3-1 0,0 0-6,-1-2 0,-1 0 11,4 2 1,-1 0-1,0-1 1,-2 0-51,3 8 11,-1 0 0,-15 0-22,-4-6 22,-10-2 23,0-4-1,-1-8 23,8-1 12,6-5 21,3 3-10,5-1-12,2 0 0,5-1-11,1-1-157,-4 4 0,-1 1-1210,1-4 1367,0-1 0,-7 9 0,-1 1 0</inkml:trace>
  <inkml:trace contextRef="#ctx0" brushRef="#br0" timeOffset="19">6193 5064 27729,'2'-1'313,"0"0"-145,-2 1-100,-15 5-12,5 2-45,-2-1 0,0 1-148,4-1 1,0 1 141,1 2 1,0-1 5,-3 7 0,1-1-11,3-2 0,0 0-557,-1 4 1,1 1 556,4-5 0,0-1 0,1 1 0,1 0-117,0-1 1,0 0 116,2 0 0,1-1-6,-1 0 1,2 0 5,5 2 0,-1-2-11,7 3 5,-5-6 0,1-2 6,8-2 6,-9-4 0,0-2-1,1 1 1,0-2 10,2-4 1,0-1-11,-4 3 0,-1 0-6,1-2 0,-2-2-12,-2-5 12,-8 3-11,-6-1 11,-6 6-99,5 4 1,0 1 81,-1 1 0,0 0-22,0 0 0,0 1-62,0-1 0,1 3 327,-3 1 0,2 1 1,-1-2-1,-1 6 0</inkml:trace>
  <inkml:trace contextRef="#ctx0" brushRef="#br0" timeOffset="20">6447 5643 27617,'-17'1'78,"0"-1"0,1 0 1,3 2 22,6 1 22,1 9-78,3-7-12,1 6 1,10-4-12,1-1-10,8 1-7,-6-3 1,1 0-6,6 2 0,-3 0 0,-1 0-11,3 4-23,-2 3 0,-8-3 1,-7 0-1,-4-3 23,-2-1-11,-3-2-12,-1-1 12,1-2-23,-1-5 34,3-2 11,1-4 0,4-1 44,1-2 1,1 1-22,3-1-12,0 0-45,5-2-2307,1 3 2341,-1 4 0,-2 5 0,-3 3 0</inkml:trace>
  <inkml:trace contextRef="#ctx0" brushRef="#br0" timeOffset="21">6671 5142 26989,'1'-3'908,"1"2"-595,-2 1-279,1-4-34,-1 3 78,-6-3-55,-3 4-12,-9 0 11,0 2-225,7 0 1,0 2 202,1-1 0,0 3 5,-4 4 1,1 2 0,4-2 0,1 0-312,-3 4 1,2 1 311,5-3 0,1 0-6,1 0 0,1 0 5,-1 1 1,3-1-1,1 0 1,2-1-6,-1 0 0,3 0-128,5 1 0,4-1 128,1-3 0,2-1 0,-1 0 0,1-2-366,0-3 0,0-2 360,-6-2 1,-1-1 5,-1 0 0,-1-1 0,6-6 339,-6 1-361,-5 0 589,-5-4-573,-6 6 1,-3 0 5,2-1 0,-2 2-553,-6-1 1,-1 1 552,4 2 0,-1 1 0,-4-1 0,-1 0 207,2 2 0,0 1-1289,-1-1 1,1 2 1081,5 3 0,2 0 0,0 2 0,7 0 0</inkml:trace>
  <inkml:trace contextRef="#ctx0" brushRef="#br0" timeOffset="22">6888 5398 28188,'2'0'213,"0"0"-224,-2 0-34,5-2-67,-2 0-3165,7-1 3233,-5 1 1,0 1-1,-2 1 1</inkml:trace>
  <inkml:trace contextRef="#ctx0" brushRef="#br0" timeOffset="23">7054 5379 28479,'9'-6'-1423,"-3"2"1423,-2 2 0,-2 1 0,0 1 0</inkml:trace>
  <inkml:trace contextRef="#ctx0" brushRef="#br0" timeOffset="24">7277 5398 28591,'14'3'-183,"-1"-3"0,-16 4 0</inkml:trace>
  <inkml:trace contextRef="#ctx0" brushRef="#br0" timeOffset="25">4596 6603 28098,'-2'0'370,"0"0"-348,-9-1 0,-8 0 1,-4 1-1,1-1 1,5 0-236,6 2 0,-1-1 213,-4-1 0,-6 0 0,-2-1 0,5 2 0,10 3 155,10 4-155,1-1 84,2 2-84,0 0 0,-1 0 0,0 2 221,-2 8-221,-1-3 0,2-1 0,1 0 0,3-1 5,6-3 1,2-2-6,3-4 0,-1-3 0,-1 0 0,1-1 0,1 4 0,2-1 0,-7 1 0,-1 0-327,8 2 0,-1 2 327,-8-1 0,-1 0 0,6 5-6,-9 0 1,-1 0 5,0 7 0,-5-7 0,-2 0 0,-6 4-11,-8-6 11,1-7 0,-3-1-278,3 0 0,1-1 0,-1-1 278,-4-1 0,-1-1 0,1 0-353,4 0 1,0 1-1,1-2 330,-5-2 1,2-1-112,0 0-69,6 1 203,5 3 0,3 0 0,3 2 0</inkml:trace>
  <inkml:trace contextRef="#ctx0" brushRef="#br0" timeOffset="26">4830 7037 28535,'-17'-1'15,"0"2"1,0-1 0,0 0 0,0 0 0,-2 0-14,1-1 1,-1 1 0,-1 0 0,2 0-823,2 0 1,1 0 0,0 0 0,-1 0 443,-1 0 0,0 0 0,0 0 0,0 0 0,1 0 376,-4 0 0,2 0 0,0 0 0,0 0 0,1 0 0,0 0 376,3 0 0,-1 0 0,0 1-384,0 0 1,1 1-1,0-1-3,1 1 0,1 1-17,0-1 0,2 3 655,5 2-1961,4 4 1334,5 3 0,-2-6 0,2 0 0</inkml:trace>
  <inkml:trace contextRef="#ctx0" brushRef="#br0" timeOffset="27">4387 7300 28390,'7'18'44,"-1"1"1,0-2 0,0-1-45,-4-5 0,1 0-6,0-1 1,-1 1-2206,1 7 2099,0-2-235,-1-3-1523,1-3 1870,1-4 0,-2-4 0,0 0 0</inkml:trace>
  <inkml:trace contextRef="#ctx0" brushRef="#br0" timeOffset="28">4599 7253 26941,'15'-1'51,"1"0"1,-1 0-1,0 0 1,-1 0-1,0 0-46,1 0 1,-1-1 333,-1 1-1,0 0-332,-2 1 0,0-1-1018,4 0 1012,-4 1 405,-5 3-405,-4 3 0,-5 6-6,-1-3 1,-1 1-294,-3 2 0,0 0 293,-3 2 1,-1 0-1,-1 0 0,1-1 6,1 1 0,-1-2 0,1 1 0,1-1-85,3-3 1,2 0 95,1 5 0,14-8-11,8-3 0,1-2 0,3 0-8,-7-1 1,1 0 0,0-1-183,3-1 1,1-1 0,-1 0-28,-4 1 0,-1 0 1,0-1 216,3-3 0,-3-1 0,-3 2 0,-5 0 0</inkml:trace>
  <inkml:trace contextRef="#ctx0" brushRef="#br0" timeOffset="29">5355 6952 28535,'-18'-2'11,"-1"0"0,-1 0 1,0 1-29,1 0 0,1 1-17,1 0 1,2 1-482,-4 5-2645,10 1 3160,1 7 0,8-8 0,0-1 0</inkml:trace>
  <inkml:trace contextRef="#ctx0" brushRef="#br0" timeOffset="30">5365 7089 28210,'0'2'280,"0"-1"-257,0-1-23,-30 4-475,19-3 0,-1-1 471,-1 1 1,-2 1-1,1-1-47,0-1 1,1 0-286,-6 0-2941,3 0 3093,5 2 1,6-2-1,3 2 1</inkml:trace>
  <inkml:trace contextRef="#ctx0" brushRef="#br0" timeOffset="31">5724 6847 25766,'-15'11'7,"1"0"1,1 0-1,2 0-2,6-2 1,0 1-6,2 0 0,1 1 5,0 1 1,1 1 0,5 6 0,4 0-6,-2-5 0,2-1-169,-1-1 1,3 0 0,0-2 168,2-1 0,3-1 0,-1-4 0,2 0 0,-1-2 0,4 1 0,-2-2 0,-2-2 0,1-1 0,-1-1 0,-1-2 0,-1-1 0,-2-4 0,-1 0 166,0 0 1,-3-2-161,0 0 0,-2 0-1,-1 0 1,-2-1-1,-1-5 1,-3-1-3,-3 7 1,-1-1 0,-1 1-4,-2-6 0,0 1-36,-1 6 0,-1 1 0,1 2 36,-2 0 0,1 1 0,-1 2 0,0 1-6,0 1 0,0 1 67,0 0 0,1 1-78,-2 2 1,-1 2 255,-2 3 0,1 2-239,-1 3 0,0 1 0,5-3 0,2 0 0,2-1 0,0 0 0</inkml:trace>
  <inkml:trace contextRef="#ctx0" brushRef="#br0" timeOffset="32">6046 7118 28558,'1'-7'-53,"1"3"1,-2 1 0</inkml:trace>
  <inkml:trace contextRef="#ctx0" brushRef="#br0" timeOffset="33">6333 6752 28580,'-7'13'2,"-1"-1"1,0 0 0,-4 6 0,1-2-3,2-4 0,0-1 0,2 0 0,0-2 0,-4 5 0,6-4 11,2-4 12,6-1-23,5 0 0,6 0 0,3-1 0,2-1 0,-4-1 0,1 0-306,-1 1 1,1-2 0,1 1 305,1-2 0,1 1 0,-1-1-514,-3 0 0,-2 1 1,1-1 509,3 0 0,1 0 1,-3 0-14,-2 0 0,-1 0-106,5 0-348,-9 0 471,-4 0 0,-4 0 0,0 0 0</inkml:trace>
  <inkml:trace contextRef="#ctx0" brushRef="#br0" timeOffset="34">6410 6814 26971,'5'14'13,"0"0"1,0 1-1,0-2 1,-1 1-1,-1-1-13,0 1 0,-1 0-201,0 1 0,0 0 195,-1 1 1,0-1-12,1 1 1,-1 0-46,1-2 0,-1 0-162,1-2 0,-1 0 224,4 7 0,-3-9 0,0-5 0</inkml:trace>
  <inkml:trace contextRef="#ctx0" brushRef="#br0" timeOffset="35">6708 6833 28255,'2'0'269,"0"0"-264,2 9 1,-2 5-6,1 3-1552,1 2 0,-1 3 1552,-2-7 0,0 0-6,0 2 1,0 1-23,-1-1 0,1 0-23,-1-2 1,1 0-92,0-1 1,0-2-3136,2 7 3321,2-7 1,-2-6 0,0-3 0</inkml:trace>
  <inkml:trace contextRef="#ctx0" brushRef="#br0" timeOffset="36">7095 6759 28457,'-11'7'29,"-1"-1"1,0 2 0,1 1-342,3 1 0,0 2 312,0 1 0,0 1-784,1 0 0,0 0 1,1 1 783,-1 2 0,1 0 3,1-3 1,0 1 0,2-2 212,1 2 0,1-2-216,0 0 0,1 0 0,2-1 0,2-1 0,4 3 0,3-3-6,5-3 1,1-1-366,0 0 0,1-1 365,1-5 1,-1-2 5,-5-2 0,-1-1-6,0 0 1,-1-2 5,-1-1 0,-1 0-126,-2-3 1,-2 0 114,0-4 1719,-12-4-1708,-6 11 0,-4 2-6,2 1 1,0 0-236,0 1 0,0 1 0,0 0 224,-1 1 0,0 0-106,-3 2 0,-1 2 163,5 2 1,-1 0-1,4-2 1,1 0 0,-1 6-1</inkml:trace>
  <inkml:trace contextRef="#ctx0" brushRef="#br0" timeOffset="37">7029 6637 27818,'1'-1'359,"-1"0"-79,0 1-213,1-5-45,-1 3 1,1-3-1,-1 5-44,0 0-157,0 2 179,0 4 0,0-3 0,0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4T14:09:51.446"/>
    </inkml:context>
    <inkml:brush xml:id="br0">
      <inkml:brushProperty name="width" value="0.03528" units="cm"/>
      <inkml:brushProperty name="height" value="0.03528" units="cm"/>
    </inkml:brush>
  </inkml:definitions>
  <inkml:trace contextRef="#ctx0" brushRef="#br0">5140 4635 28390,'-13'0'17,"1"0"1,0 0 0,-2 2 0,0 2 0,2 2-7,3 0 1,1 3-866,-2 4 1,1 2 853,4-3 0,2 1 5,1 0 1,1 0-1,0-1 1,3 1-3,3-2 1,1 0 0,1-1-4,1 1 0,3 0-566,-1-2 0,1 0 0,0-2 566,3 0 0,1-3 5,-1 0 1,1 0 67,-1-2 1,0-1-74,0-2 0,0 0 5,-1-2 1,1-2-6,-1-1 0,-1-2 0,1-2 0,-2-1 0,-2-1 0,0-1 0,-2 0 0,-2 0 0,0-1 0,-2 0 0,2 0 0,-2 1 0,-1-1 0,-4-3 0,-3 1 0,-2 7 0,-2 1 0,-2 0 0,-3 2 0,-1 1 0,0 0-386,-3 2 1,1 1 385,-1 1 0,0 1-15,4 2 0,-1 2 0,1 1-213,3 1 0,2 1 1,-1 1 227,-4 4 0,3 1 0,5-2 0,3-2 0,3 1 0</inkml:trace>
  <inkml:trace contextRef="#ctx0" brushRef="#br0" timeOffset="1">5378 4891 28602,'6'-5'-22,"0"1"-101,-6 4-773,2 0 896,2 0 0,-2 0 0,0 0 0</inkml:trace>
  <inkml:trace contextRef="#ctx0" brushRef="#br0" timeOffset="2">5491 4624 28457,'14'-4'36,"-1"-1"0,1 2 1,1 1-1,-1 1-30,-4 0 0,0 1-1645,6 0 1,0-1-735,-2 1 3782,-2 0-1409,-4 1 860,-4 0-860,-1 0 0,-3 6 0,-2-3 1638,-2 4 0,-3 1-1592,0-1 1,-1-1-47,-2 2 0,1-1 0,-4 2 0,8-6 0,4-3 0,8 6 0,2-1 0,2 1 0,0 0 0,1 0-395,-2-1 0,1 0 1,-1 0 394,3 1 0,-1-1 0,-1 0 0,-1-1 0,0 1 0,-2-1-729,5 5 729,-7 1-12,-5 5 12,-7-6 0,-3-2-6,2 1 1,-1-1-276,-5-2 0,-2-2 264,4-2 1,-1-1-18,0 0 0,1-1-61,-1 0 0,1 0-348,1 0 1,1 0 696,-7 0 0,8 0 1,3 0-1</inkml:trace>
  <inkml:trace contextRef="#ctx0" brushRef="#br0" timeOffset="3">5994 4596 28457,'-15'5'29,"-1"1"1,1 0 0,1 2-24,3 4 0,0 3-3,5-4 1,0 1 0,1 0-932,-1 0 1,1 1 0,1-1 927,0 1 0,1-1 0,2 0 0,2 1 0,3-1 190,4 3 1,3-2-199,-2-5 1,1-1 0,2-1 3,-2 1 0,1-1 1,0-1-279,6-1 1,0-2 275,-6-3 1,-1-1 5,0 1 0,0-2 0,5-6 0,-8 3 0,-2-1-11,-1-10 11,-9-1 325,-1 9 1,-2 1-326,-2 2 0,-2 3 0,-2-1 0,0 2-28,-2 0 0,-1 1-327,1 2 0,-1 2 1,1 0 354,-1 0 0,0 0 0,-1 2 0,3-1 0,5 1 0</inkml:trace>
  <inkml:trace contextRef="#ctx0" brushRef="#br0" timeOffset="4">6156 4609 28282,'14'0'9,"-1"-2"0,0 1 0,2 0 0,1 0 0,-2 1-9,-4-1 0,0 1 5,4 0 1,-2 0-6,-1 1 137,-5 1-137,-3 2 31,-2 2-31,-6 7-11,-5-1 11,0 0 21,-2-4-21,7-4 75,1-2-75,2 2 11,1-1-11,4 3 0,10 6 0,-3-4 0,1 1 0,0 0 0,0 0-538,0 1 1,0 1 537,-2 4 0,-4 0-11,-4 1-1,-4-7 1,-3 1 0,-4 3 5,0-5 1,-1-1-1,2-4 1,-1-2-185,0 1 1,0-2 155,-1 0 1,1-1-40,-1-2 0,0 0-190,1-1 0,0 0 263,2-2 0,0 1 0,-2-2 0,5 2 0</inkml:trace>
  <inkml:trace contextRef="#ctx0" brushRef="#br0" timeOffset="5">6617 4587 28367,'-16'2'63,"0"-1"1,2 1 0,1 2-53,4 5 0,1 2-732,2-2 1,0 1 725,-1 4 1,0 1-6,4 2 0,2 0 0,0-4 0,2 0 0,1 5 0,4-2 0,0-6 0,2 0 0,1-1 0,1 0 0,0-1 0,0-1 2,1-1 0,-2-1-8,0-2 1,1 0-6,6-1 163,-6-4 1,-1-2-164,-1-2 0,-3-3 11,2-4 0,-3-2 0,-6 3 0,-2 1 0,-1-1-312,-1-2 1,-3 2 305,-4 1 1,-2 3-199,2 5 1,0 2 147,0 1 0,-1 2-90,0 2 1,0 2 145,2 1 0,0 3 0,1-1 0,2-2 0,1-1 0,-2 5 0,1-1 0</inkml:trace>
  <inkml:trace contextRef="#ctx0" brushRef="#br0" timeOffset="6">6782 4595 28170,'11'-5'36,"0"1"1,0-1-1,5-1 1,-2 1-15,-1 2 71,-2 2-82,-2 1 27,-3 3-38,-2 2 14,-1 2-25,-4 8 0,-6 2 5,4-8 0,0-1 0,-3 0 1,0-1 5,-1 2 41,2-2-41,2-2 0,2 3 0,8 1 0,4 5 11,2-3 1,2 0-12,-5-1 0,0 0 0,2 1 0,-3 1-11,-7 4 11,-9-4-12,-6-2-397,-4-5 398,8-3 0,-1-1-6,0 0 0,0-1-134,-4-1 0,1-1 151,4 0 0,-1-1 0,-7-1 0,11 0 0</inkml:trace>
  <inkml:trace contextRef="#ctx0" brushRef="#br0" timeOffset="7">7204 4596 27975,'0'-1'370,"0"0"-247,0 1-78,-22 3-23,10 2-366,-3 0 1,-1 1 349,8 1 0,1 0-1,-2 1 1,1 0-1,3 2 1,0 0-6,-1 0 0,0 1 0,5 0 0,1 0 5,-2 1 1,1-1-419,1 1 1,2-1 412,0 0 0,3 0 0,0-1 0,1 1-261,2-2 1,1-1 254,0 0 1,0-2 5,0 0 0,2-2-6,-2-1 0,1-1 6,0 0 0,0-2 0,2-2 0,1-2-6,-4-1 1,1-1 5,-2 0 0,0-1 442,-2-8-442,-7 5 0,-6-1 0,-7 1 298,5 6 1,-2 1-299,1 0 0,-2 1-17,-5 1 0,-1 0-17,6 0 1,0 1-34,-3 1 0,1 0-370,2 2 584,6 2 0,3-1 0,3-2 1</inkml:trace>
  <inkml:trace contextRef="#ctx0" brushRef="#br0" timeOffset="8">7385 4843 28434,'1'-1'168,"0"-1"-168,-1 2 0,3-1-44,-2 1-46,2-1-201,-3 1 291,3 0 0,-2 0 0,2 0 0</inkml:trace>
  <inkml:trace contextRef="#ctx0" brushRef="#br0" timeOffset="9">7497 4850 28502,'10'-7'-1927,"-1"2"1927,-8 8 0,-1-2 0,1 2 0</inkml:trace>
  <inkml:trace contextRef="#ctx0" brushRef="#br0" timeOffset="10">7635 4859 28614,'8'1'-19,"-2"1"0,-6-2 1</inkml:trace>
  <inkml:trace contextRef="#ctx0" brushRef="#br0" timeOffset="11">3417 4769 28591,'16'-3'34,"2"1"-34,-2 1-278,-7 1 1,0 0 277,9 0 0,-1 3 0,-2 3 0,-3 5 11,-4 3-11,-4 3-6,-2-8 1,-2 1 5,-1 0 0,-1 0 0,-1 0 0,-1 0-6,-2 0 1,-1 0-12,-5 2 0,0 0 6,3-4 0,0 0-6,-4 2 0,1-2-39,-1-1 129,3-4-319,5-2-310,2-3 556,8-4 0,-4 3 0,5-2 0</inkml:trace>
  <inkml:trace contextRef="#ctx0" brushRef="#br0" timeOffset="12">3736 4763 28009,'1'-1'470,"0"-1"-453,-10 2 0,-4 3-6,-2 1-523,-1 0 0,0 1 517,4 0 1,3 1-1,-1 1 1,1 0-6,1 1 0,0 0 5,1 0 1,1 1-1,1 0 1,1 0-6,1 0 0,1-1 0,-1 10 0,3-1 0,5-2 0,4-1 0,-1-8 0,1-1-402,3 0 1,0-2 401,1 0 0,2-2-4,-1 0 0,1-1 0,0-1-34,0 0 1,-1-2 0,1 0-281,1-1 1,1-1 0,-1 1 317,1-1 0,-2 0 0,-6-1 0,-1 2 0,-3 3 0</inkml:trace>
  <inkml:trace contextRef="#ctx0" brushRef="#br0" timeOffset="13">4221 4819 27169,'2'0'929,"0"0"-705,-2 0-100,3-3-91,-2 3-22,2-2 12,-6 2-12,-2 0 0,-5 0-11,-4 0 0,4 0 0,-1 0 0,-5 0-11,6 0 0,-1 0-34,-2 1-56,1 1-156,2 1-617,0 0 874,3 2 0,3-2 0,2 0 0</inkml:trace>
  <inkml:trace contextRef="#ctx0" brushRef="#br0" timeOffset="14">4275 4948 28300,'2'-1'146,"-1"1"-124,-1 0-11,-24 5-1382,7-2 1371,5-1 0,-1 1 0,0-1-630,0 0 0,1-2 630,0 1 0,1 0-17,-1-1 1,1 1-52,1-1 1,1 1 96,-6 1-29,5 2 0,4-2 0,5 0 0</inkml:trace>
  <inkml:trace contextRef="#ctx0" brushRef="#br0" timeOffset="15">2440 5240 27594,'0'-2'807,"0"1"-4084,0 1 1073,6 18 2215,-4-2 236,1-1 0,-1 2 0,0 0-242,-1 0 1,-1-2 16,1 0 1,-1 1 0,0-2-29,1 2 1,-2-1 5,1-2 0,0 0-275,1-2 0,-1 0 242,1 5 2362,2-3-2598,2-5-168,1 0 437,1-2 0,-4-3 0,0-1 0</inkml:trace>
  <inkml:trace contextRef="#ctx0" brushRef="#br0" timeOffset="16">2652 5241 28535,'-11'10'11,"1"-1"0,0 0 1,-1 3-1,-1 0 0,3-1-6,2-2 1,1 1-702,-2 4 0,1-1 696,4-2 0,1-1 0,0 0 0,2 0 0,-1-1 0,2 0 0,1 0 0,2 0 0,5 2 0,2-1 0,-1-4 0,0 0 0,5 1 0,0-1 0,-3-4 0,0-1 0,5-3 0,1-3 0,-6-1 0,0-1 0,0-1 0,-1 0 0,1 1 0,-2-2-353,1-2 1,-2 0 0,-2-1 352,0-1 0,-3 1 0,0-1 0,-2 1-81,0 1 0,-1 0 81,-2 1 0,-2 0-110,0 2 1,-2 0 109,-2 1 0,-1 1 0,-2 2 0,-1 1 35,-1 0 0,0 2-35,-1 1 0,1 1-12,-1 0 1,1 2-23,1 0 1,2 0-269,-7 6-1290,9-1 1592,3 0 0,4-3 0,0-2 0</inkml:trace>
  <inkml:trace contextRef="#ctx0" brushRef="#br0" timeOffset="17">2936 5294 28524,'-17'0'25,"0"1"0,5 1 0,-1 3 1,2 0-26,3 1 0,1 2 5,-3 3 1,2 1-6,2 4 0,3-1-1308,0-3 1,1-1 1307,1 4 0,1 0-11,6 2 200,2-7 0,3-2-189,5-3 0,1-1 0,-1-2 0,1-2 0,0 0-198,-3-1 0,0-2 1,-1 0 197,1-1 0,0-1 0,-2-1 0,0-2 0,-1-1 0,-1-1 0,-1 0-379,-1 1 0,-1-2 379,-1 1 0,-1-1 369,-2 1 1,-1 0-370,0 0 0,-3 1 99,-1 0 1,-3 1-106,-6-2 0,-1 0 0,1 3 1,-2 1-23,2 1 1,0 0 0,0 1 4,-2 2 1,1 0-23,-1 1 1,1 1 279,0 1 1,0 1-236,-4 3 0,1 1 0,0-1 0,7 0 0,-1 0 0</inkml:trace>
  <inkml:trace contextRef="#ctx0" brushRef="#br0" timeOffset="18">3291 5336 27954,'13'0'42,"1"-1"1,-1 1 0,0-1-1,0 1 1,0 0-38,1 1 1,0 0-1,1 1 1,-2 1-6,0 3 0,0 1 0,-9 1 0,-2 3 0,-7 4-611,1-6 0,-2 1 594,-2 0 0,-1 1 0,-1-1 1,0 1-24,0-2 1,-1 0-23,2-2 1,-1 0 193,2-2 0,0-1-647,-5 1-619,4-4 1134,6-3 0,2 1 0,1-2 0</inkml:trace>
  <inkml:trace contextRef="#ctx0" brushRef="#br0" timeOffset="19">3552 5319 28233,'-11'9'41,"1"0"0,-1-1 0,1 0 0,-4 4 0,1-1 0,1-1-24,3 0 0,0 0 5,-1 5 1,2 0-785,3-4 0,1 0 762,1 3 0,2 1 0,9-3 0,5-1-11,-1-5 0,1-1 0,1 0-16,0 0 1,0 1 0,1-3-737,2-1 0,0-1 1,-1-1 554,0-3 1,0-2-717,-2-1 0,0 0 1057,-2-2 0,-2 0 0,2-1 0,-4 3 0</inkml:trace>
  <inkml:trace contextRef="#ctx0" brushRef="#br0" timeOffset="20">4187 5371 28490,'-12'3'-6,"0"0"1,1 0-1,-6 1 1,0-1-85,3 0 1,0-1-124,4-1 0,1 1-1568,-1 3 1781,7 0 0,3-2 0,0 0 0</inkml:trace>
  <inkml:trace contextRef="#ctx0" brushRef="#br0" timeOffset="21">4251 5515 27417,'-18'0'11,"1"0"0,2 0 1,0-1-35,2 1 1,1 0 276,-4 0-2136,-1 1 1882,12 0 0,2 0 0,3 0 0</inkml:trace>
  <inkml:trace contextRef="#ctx0" brushRef="#br0" timeOffset="22">4613 5217 28457,'16'-6'41,"0"1"0,-1-1 0,-2 2-30,3 2-1003,0 0 992,-3 2 0,0 0 149,-2 0-137,-3 1 194,-3 2-217,-4 3 11,0 3-11,-3 3 11,-2 3-6,0-6 1,0-1-1,-2 2 0,-1 0-5,-2 4 11,-1-1 11,7-6 497,1-3-508,4 3 140,3-4-140,4 3 0,0 2 0,0-4 0,0 0-802,3 5 1,1 1 801,-4-4 0,0 0 0,0 0 0,-1 0-94,6 6 105,-4-2-11,-4 1 0,-4-1-11,-4 1 11,-6-3 0,-2-2-6,-6 1 1,-2-3-759,2 1 0,0-1 760,3-2 1,0 0-1,1-2-7,2-1 0,1-1 590,-1 1 0,1-2-792,-3-4-716,5-3 951,5 1 1,2 4 0,1 1 0</inkml:trace>
  <inkml:trace contextRef="#ctx0" brushRef="#br0" timeOffset="23">5144 5150 28558,'-13'7'11,"1"1"0,-1-1 0,1 0 0,1 1 1,-1 0-9,3 2 1,1 2 0,-1-1-1275,1 2 0,-1 1 1271,2-2 0,0 2 0,2-2 0,2 2 0,1-1 0,0 1 0,1-1 0,2-1 0,2 0 0,4 3 0,2-1-6,-1-2 1,2-1 5,3 0 0,2-1 166,-2-3 1,0-2-167,-1-2 0,1-3 0,0 0 0,1-4 0,-1 0 0,0-2-4,2 0 0,0-1 1,-2-1 3,-2-1 0,-2 0 0,-2-2 0,0 0 0,-4 1 0,-6 1 0,-4 2 0,-1 1 0,-3 3-124,-2-1 0,-1 1 124,0 1 0,-1 0-4,1 2 1,0 0-1,1 0-35,-4 3 0,0 0-12,1 0 1,2 0-252,-1 6-1401,12-3 1703,5 1 0,-1-3 0,1 0 0</inkml:trace>
  <inkml:trace contextRef="#ctx0" brushRef="#br0" timeOffset="24">5355 5509 28502,'3'-14'-283,"0"2"0,-3 12 0,1 0 0</inkml:trace>
  <inkml:trace contextRef="#ctx0" brushRef="#br0" timeOffset="25">5541 5167 28502,'17'-2'18,"0"-1"1,0 0 0,-3 0-8,3 1-11,-2 1 11,-4 0-11,-3 1 0,-2 0 0,-4 3-11,-2 4 11,-4 4-11,-3 4-143,2-7 1,-2 0 141,-4 6 12,2-4 0,3-3 12,2-4-12,3-2 11,1-1 0,0 1-11,5 2 0,2 2 0,7 2-71,-6-2 0,0 0 71,1 1 0,0 0 0,4 3 0,-2 0 0,-4-1 0,-1 0-6,1 2 1,-1 0 5,-3 5-11,-4 0-138,-7-2 138,-5-3 5,4-6 1,-2-1-271,-1-1 1,1 0 269,-1-2 1,0 0-46,-3-1 1,1-3-46,5 2 1,0-1-297,0-1 0,1-1 392,3-3 0,4 4 0,1 2 0</inkml:trace>
  <inkml:trace contextRef="#ctx0" brushRef="#br0" timeOffset="26">5948 5166 28524,'-14'11'11,"0"0"0,0 1 0,2-2 1,0 1-1,1-1-11,4-1 0,2 0-415,0 0 0,1 0 415,1 1 0,0 0 0,1 0 0,2 1 0,0-1 0,1 0 0,2 0 0,0 0 0,2 0 0,1 0 0,2 0 0,0-2 0,0 1 0,1-2-6,0 0 1,0-2-1,0-1 1,0-1-18,9 1 12,-1-4 0,-1-3 261,-2-5-295,-6-2 173,-6-1-139,-9 2 0,-7 2-1,5 3 1,-1 1 0,-1 0 0,0 1-85,-5-2 1,0 1-471,2 1 1,1-1 565,0 1 0,2 0 0,-1 0 0,11 1 0</inkml:trace>
  <inkml:trace contextRef="#ctx0" brushRef="#br0" timeOffset="27">6142 5222 28546,'14'-4'4,"0"1"1,-1 0-1,0 0 1,-1 1 0,-1 1 0,1 0 1,-2 1-6,4 1-11,-1 2 11,-10 3-34,-6 9 34,-4-6 0,-1 1-6,1-1 1,-1 0-189,-3 0 1,1-1 193,-3 0 11,5-3 1,1-1 10,4-1-11,9 2-11,2 1 0,7 0 0,-6-1 0,-1 1-254,1-3 1,0 0 253,-1 4 0,1-1 0,5 5 0,-1-1-12,-9-1 1,-1-1 0,-3 1 0,-1 1-1,-1-1 1,-3-1-258,-1 1 0,-2-3 258,-8 2-1,0-4-10,0-2-96,6-1 1,0-1 117,-5-6 0,2 5 0,8-5 0</inkml:trace>
  <inkml:trace contextRef="#ctx0" brushRef="#br0" timeOffset="28">6548 5202 28356,'-13'5'33,"1"1"1,0-1 0,-1 1-1,2 0 1,1 1-29,-1 3 1,1-1-431,1 2 1,1 0 424,0 0 0,2 0 11,1 3 0,1 1-11,1 0 0,3 0 0,0-1 0,2 0 0,2-2 0,2-1 0,1-6 0,2 0 0,0 1 0,0 1-6,2-4 1,0-1-1,-1 3 1,0-1 5,0-2 0,-1-1 248,7 1-270,-8-2 144,-2-5-122,-8-5 0,-5-6 0,2 6 0,-2 1 3,-1 1 1,-1-2 0,0 3-220,-1-2 1,-1 2 215,-2-2 0,-1 3-129,4 3 0,1 2-756,-2 5 991,0 1 1,10 0 0,1-1-1</inkml:trace>
  <inkml:trace contextRef="#ctx0" brushRef="#br0" timeOffset="29">6724 5220 28334,'14'-3'48,"1"0"1,-1-1-1,-1 2-48,4-3 17,-7 3 0,1 0 16,2-1-33,0 2 0,-10 5 0,-2 2 0,-2 2 0,-3 9-11,-3-3-136,2-5 0,0 0 136,-4 4 95,3-6-84,3-3 11,8 0-11,2-1 0,5 2 0,-2 2-11,-1 1 221,-1 0-232,1 7-1,-4-4 12,0 6 0,-3-5 11,-8-1 0,-2-1 0,-5-4 0,-2-1-6,3-2 1,-1-1-12,-3 1 0,-1-1-151,1-5 0,2-1-541,4 2 0,1-2 709,0-1 0,0-1 0,6 1 0,2 1 0</inkml:trace>
  <inkml:trace contextRef="#ctx0" brushRef="#br0" timeOffset="30">7138 5159 28076,'-12'4'95,"0"-1"0,0 1 0,-6 3 1,3 0-85,3 0 0,2 1-613,0 0 0,0 1 613,0-1 0,0 2-11,4-1 0,0 1 6,-1-1 0,2 2-1,2 5 1,2 0-6,0-3 0,1-1 0,2 5 0,1 0 0,1-7 0,3 0 0,0-1 0,2 0-6,1-2 1,0-1 5,2 0 0,0-3-6,-1 1 0,0-2 196,2 0 1,1-1-203,-4-1 1,-2-2 213,5-6-202,-14 0 0,-5 1 0,0 0 0,-2 1 0,-2 1-28,-6-1 0,-1 1-973,3 2 1,-1 1 0,0 1 1000,1 1 0,0 1 0,0-1 0,-3 1 0,3 0 0,1 6 0</inkml:trace>
  <inkml:trace contextRef="#ctx0" brushRef="#br0" timeOffset="31">7277 5446 28636,'7'0'-11,"-1"0"-12,-5 0-21,0-1-561,2 1 605,1 0 0,-1 0 0,-1 0 0</inkml:trace>
  <inkml:trace contextRef="#ctx0" brushRef="#br0" timeOffset="32">7416 5445 28602,'13'-7'-67,"-2"1"-1154,-9 6 1221,3-2 0,-1 2 0,0-2 0</inkml:trace>
  <inkml:trace contextRef="#ctx0" brushRef="#br0" timeOffset="33">7597 5459 28434,'2'-1'191,"-1"1"-169,-1 0-22,4-2-22,-3 2-57,-1-1-413,-1 1 492,-4 2 0,4-1 0,-1 1 0</inkml:trace>
  <inkml:trace contextRef="#ctx0" brushRef="#br0" timeOffset="34">2687 5931 28031,'1'-1'370,"0"0"-325,-1 1-23,-17-7-5,5 6 0,-1-1-17,-3-2 0,-1 1-188,0 1 1,1 2 187,0 3 0,1 0-230,4 0 0,0 1 230,-1 1 0,1 2-11,1 5 0,5 2-23,3 2-288,6-1 322,4 0 0,3-7 0,3-2 5,1-3 1,1-1 5,1-1 1,0-2-369,-1-2 1,0-3 367,-5 0 1,-1-1-7,0 1 1,-1-1-6,-2 0 0,1 1 11,3-5 245,-3 4-234,-4 2 509,-3 3-520,0 1 289,-1 4-289,0 3 1,0 8-12,0-5 0,0 2-345,0 2 0,0 0 345,0 2 0,0 0 0,1 0 0,-1 2 0,1-3 0,0 2 0,1-2 0,-1 3 0,1-1 0,-1-4 0,0 1 0,1-2-19,-1-1 1,0-1-5,0 3-22,1-3-78,0-6-526,1-1 649,3-1 0,-3-1 0,0 0 0</inkml:trace>
  <inkml:trace contextRef="#ctx0" brushRef="#br0" timeOffset="35">2905 5950 26551,'-14'5'11,"0"1"0,-1-1 0,0 2 0,0 0 1,3 2-7,3 2 1,2 1-6,-1 0 0,2-1 0,6 0 0,3-1 0,7 1 0,-1-6 0,0-1-6,1-2 1,1 0 5,0-1 0,0 0 452,0-2 0,0-2-452,1-2 0,1-2 0,-3-1 0,-1-2-58,0 0 1,-1 0 57,-2 1 0,-2-1 0,3-3 267,-2-2-244,-1 4 518,-1 3-519,-2 5-11,-1 7 1,0 5-12,0 8 0,0-7 0,1 2-42,-1 1 0,1 1 0,0 0 42,0 0 0,1 0 0,-1 1-533,2 2 0,0 1 0,-1-2 533,-1-3 0,0-1 0,1-1-380,5 5 0,-1-2-740,-2-4 1120,9-1 0,-10-8 0,0 0 0</inkml:trace>
  <inkml:trace contextRef="#ctx0" brushRef="#br0" timeOffset="36">3271 6061 28154,'12'-2'84,"1"-1"0,-1 1 0,5 0 0,-2-1-50,0 3-12,-1 3-10,-2 2-12,-3 5 0,-3 2 0,-4 2-1639,-5-1 1,-4 0 1133,2-3 1,-1 0 474,-3 0 0,-1 1 1,0-2 271,1-2 1,0-2-361,-2 1 1,2-1-2427,0-4 2544,6-4 0,2 2 0,1-2 0</inkml:trace>
  <inkml:trace contextRef="#ctx0" brushRef="#br0" timeOffset="37">3472 6047 28255,'-12'11'49,"0"0"0,-1 0 1,3-2-1,0 0 1,3 0-39,1 0 0,2 1 11,3 4-10,2 0-12,5-1-6,2-5 0,5-2-16,3-1 0,2-1-592,-5-1 1,-1-1-1,1 0 576,1-2 1,0-1 0,-1-1-109,1-1 1,-1-1-270,-1-1 1,1-1 461,-1 0 1,-2 1-1,3-2 1,-4 3-1</inkml:trace>
  <inkml:trace contextRef="#ctx0" brushRef="#br0" timeOffset="38">4101 5982 28233,'-12'-2'29,"-1"1"1,0-1 0,0 1-30,2 1 0,-1 0-893,1 0 0,0 0 826,0 0 0,1 1-404,-7 1 609,4 5 1,6-3 0,3 2 0</inkml:trace>
  <inkml:trace contextRef="#ctx0" brushRef="#br0" timeOffset="39">4101 6105 28412,'-18'1'7,"1"0"1,0 0-1,1 0-119,0 0 0,0 2 112,4 0 0,1 1 0,1-2 0,0 0 0,3 3 0</inkml:trace>
  <inkml:trace contextRef="#ctx0" brushRef="#br0" timeOffset="40">4435 5921 27762,'-2'0'639,"0"0"-516,2 0-89,23-4-18,-12 3 1,0-1-17,6-1 0,1 1-1546,-4 0 0,-1 0 1557,4 0-11,-1 0 910,-4 1-910,-5 1 498,-3 2-498,-6 3-12,-3 3 12,-1 3 0,-1-3 0,1-1 0,-2 2 1685,0 0-1685,6-7 0,2-1 0,0 0 0,5 2 0,3 2 0,1 1 0,3 1 0,2 2 0,-3-2 0,0 1 0,0-1-254,2 2 1,-2-1 253,-1-1 0,-2 1 0,-2 0 0,-3 0-11,-4 1 5,-7-1 1,-2-1 5,1-1 0,-1-1-445,-6 3 0,-1-2 439,3-2 1,0-2-1,2 0 1,-1-1-7,2 0 1,0-1-140,0-2 0,0-2 151,0-5 0,2 0 0,9 2 0</inkml:trace>
  <inkml:trace contextRef="#ctx0" brushRef="#br0" timeOffset="41">5049 5798 28468,'-15'1'50,"4"4"1,-1 0-40,3 0 0,1 2-1650,-4 2 1,0 1 452,4 0 0,1 0 1186,0 1 0,0 1-77,1 1 0,1 1 77,0 0 0,1 0 120,2-1 0,0 0 1,2 0-121,0 2 0,2-1 0,1 4 0,2-2-6,2-5 1,1-3-84,2-1 0,1 0 0,0-1 89,2-2 0,-1 0 0,1-1-4,0 1 0,0-1 1,-1-1 804,5-2 1,-2-2-802,0-3 1562,-6-4-1562,-4 0 1069,-6-6-1069,-7 3 0,2 4 0,-2 2 0,-8 0 0,-2 3-355,4 1 0,0 0 355,0 0 0,0 1 0,2 1 0,-2 1 0,2 0 326,1 0 0,0 1-354,2 0 0,1 1-845,-4 5 873,6-2 0,3 0 0,3-3 0</inkml:trace>
  <inkml:trace contextRef="#ctx0" brushRef="#br0" timeOffset="42">3267 6616 28199,'13'-1'75,"0"1"1,-1-1 0,4 1 0,-2-1-43,2 1-22,-8 2 1,-4 3-1,-3 12-22,-3-2-378,-1-4 0,0 0 389,-2-2 0,-1 0-6,0-1 1,-2 1-6,1-1 0,-1-1-12,1 1 1,-1-2 82,1 0 1,-1-1-235,0 0 1,0-1 173,-2 1 0,3-2 0,6-3 0</inkml:trace>
  <inkml:trace contextRef="#ctx0" brushRef="#br0" timeOffset="43">3431 6645 28143,'-9'10'75,"1"-1"1,-1 1 0,-2 3 0,1 0-65,7 2 0,1 1 0,1 0-17,3-6 1,2 0-6,5 3-1110,-1-6 0,3-2 1071,0-2 0,0-2-68,3 0 0,1-1-201,0-1 0,0-1 319,1 0 0,-1 0 0,-6 0 0,-1 0 0,6-1 0</inkml:trace>
  <inkml:trace contextRef="#ctx0" brushRef="#br0" timeOffset="44">3933 6545 28076,'-15'-1'52,"-1"0"0,2 0 1,1 0-53,2 1 0,1 1-123,-4 2-471,-1 1 594,10 2 0,3-3 0,1 0 0</inkml:trace>
  <inkml:trace contextRef="#ctx0" brushRef="#br0" timeOffset="45">3959 6680 28569,'-15'-1'-7,"1"1"0,-1 0 1,2-1-1,0 1 0,1 0-956,-4-2 963,7 1 0,1 0 0,7 1 0</inkml:trace>
  <inkml:trace contextRef="#ctx0" brushRef="#br0" timeOffset="46">4186 6367 28378,'13'-4'40,"0"-1"0,0 0 1,0 1-1,0 1 1,-1-1-41,2 1 0,0 2 5,-4-1 1,0 2-6,1 7 0,-10 2 0,-3 0 0,-1 0-6,-1 0 1,0 0 5,-4 1 0,0 1 0,1-3 0,0-1 0,0 1 0,1-2 0,-2-1 11,7-4-11,0-1 0,2 1 0,10 6-11,1-2-132,-3 1 0,1-1 143,4 4 0,-5 0 0,1 1-11,-8 0 11,3 0-12,-9-2 1,-2 0 0,-4 4 5,0-4 1,-1-1-185,2-3 1,-1 0 172,0-2 0,0 0-84,-2 0 0,1-2-324,-4-3 425,2-6 0,10 3 0,3-2 0</inkml:trace>
  <inkml:trace contextRef="#ctx0" brushRef="#br0" timeOffset="47">4575 6324 28199,'1'0'280,"1"-1"-269,-2 1 12,-19 18-1632,8-4 1616,2-4 1,0 0-1,0 0-468,1 1 1,2-1 465,-1 0 1,2 1-1,0-1 1,1 0 175,1 1 1,2-1-182,-1 1 0,2-1 0,3 1 0,1-1 0,0 0 0,3-1 0,2-2 0,2-1 0,0-1-367,2 0 0,0-1 367,-1 0 0,1-1 0,-1-2 0,0-1 0,0-1 329,1-2 0,-1-3-340,-5 1 0,-2-3 11,-6-3 0,-3-1-6,-3 2 1,-1 1 46,-1 2 1,-2-1 0,1 2-48,-2 0 1,0 0-34,-3 1 0,0 1-504,2 2 1,1 1-596,1 2 1,1 1 1324,-1 5 0,9-2 0,2 0 0</inkml:trace>
  <inkml:trace contextRef="#ctx0" brushRef="#br0" timeOffset="48">4764 6630 28513,'-15'0'18,"0"0"1,-1 0 0,0 0-1,-3 0 1,1 0 0,1 0-961,-1 0 0,2 0 0,-2 0 942,3 1 0,-1-1 0,-2 0 0,1 1 0,0 0 0,2-1-572,0 1 0,1-1 1,0 0-1,0 1 572,-3 0 0,-2 0 0,1 0 0,2 0 0,2 0 0,2 0 0,0 1 307,-3-1 1,0 1-314,4 0 1,0 0-51,-3 2-56,4 0 507,5 1-395,3 0 0,1-1 0,0-1 0</inkml:trace>
  <inkml:trace contextRef="#ctx0" brushRef="#br0" timeOffset="49">4321 6795 28300,'-15'-4'24,"1"0"1,-1 0 0,2 0-1,-1 1 1,3 0-20,0 4 1,2 0 11,-2 3 0,1-1-6,-3 5 0,3 4-11,7-4 0,8 2 0,1-3 0,4-1 0,-2-1 0,1-1-298,4 2 0,0-2 298,-3-3 0,0 0 0,0 0 0,-1-1 0,9-2 0,-3 0 0,-4-4 0,1-3 0,-5 1 0,0-2 0,-4 5 0,0 1 22,-2 2 620,-1 1-609,0 5-22,2 11-11,-1 2-395,-1-4 1,1 0 388,0-1 1,-1-2 5,1 0 0,0 0-6,0-1 1,0 0-34,2 2 0,0 0-533,3 2-2263,2-1 2835,0-8 0,-4-4 0,-2 0 0</inkml:trace>
  <inkml:trace contextRef="#ctx0" brushRef="#br0" timeOffset="50">4623 6756 27976,'-14'-3'42,"0"0"0,1 0 0,-5 1 0,2 4-31,6 3 0,2 4 69,2-2 1,3 1-81,2 3 0,2-1-11,5 0 0,5 0 11,3-7 50,1-2-50,-4-3 0,0-1 0,6-3-149,-7 2 0,0-1 149,1-3 85,-1 0-85,-3 2 0,-2 1 11,-1 2 56,-2 1-33,-2 2 314,1 0-336,-1 4-1,3 11-11,0 2-133,0-4 0,1 0 133,-1 2 0,-1-1-17,1-1 1,-1 1-91,1 0 1,-1-1-454,0 2 560,-2-8 0,0-7 0,1 0 0</inkml:trace>
  <inkml:trace contextRef="#ctx0" brushRef="#br0" timeOffset="51">5225 6568 28255,'1'-1'179,"0"0"-156,-1 1-23,-21 2 5,12-1 1,-2-1-6,-1 1 0,-1 0 0,1 0-250,-1-1 1,2 0 165,1 0 0,1 2-700,-2 1 784,2 3 0,5-2 0,2 1 0</inkml:trace>
  <inkml:trace contextRef="#ctx0" brushRef="#br0" timeOffset="52">5280 6726 28434,'-14'-1'15,"0"0"1,0 0 0,1-1 0,0 1 0,3 0-16,-8 1-67,3 0-325,2 1 392,4 2 0,3-1 0,4 0 0</inkml:trace>
  <inkml:trace contextRef="#ctx0" brushRef="#br0" timeOffset="53">5698 6231 28602,'-11'10'12,"-1"1"-12,3 3 0,0 1 5,5-1 1,-1 0-1099,1-2 1,0 0 0,1-1 968,1 2 0,2-1 124,3 2 736,1-1-736,5-3 0,1-4 0,5-2 0,3-2 0,0-2 0,-2-1 0,0-1-124,-1 1 0,2 0 0,-2 0 124,2-2 0,0 1-8,-4 0 1,1 1-1,-2 0-9,1 0 1,-1 0-35,2 1 1,-2 0-1698,-2 0 2163,-5-1 1,-1 1 0,-4 0-1</inkml:trace>
  <inkml:trace contextRef="#ctx0" brushRef="#br0" timeOffset="54">5773 6295 28558,'-3'15'8,"1"1"1,0-1 0,0-1 0,-1 0 0,2-1-9,1-3 0,0 0 0,0 2 0,1 1-22,1 4-6,-1-7 0,0 0-129,2-2-470,-1-2 627,0-2 0,-1-2 0,0-1 0</inkml:trace>
  <inkml:trace contextRef="#ctx0" brushRef="#br0" timeOffset="55">5540 6629 27908,'1'2'336,"11"-1"0,5-2-318,0-1 1,1-1 0,1 0-675,-4 2 1,1 0-1,1-1 1,1 1 0,-2-1 361,1 0 1,-1 0 0,0-1 0,0 1-1,0 0-83,3 0 1,-1 0 0,0 0 0,-1 0 376,1 0 0,-1 1 0,0-1 0,-1 0 0,0 0 0,-1 0 138,0 0 0,-1 0 0,0 1-138,4-1 0,0-1 0,-3 2 0,0-1 0,-3 1 0,0 0 0,-2 0 0,-1-1-12,7 1 1467,-9 0-1735,-10 0 1011,-12 2 1,4 0 0,-1 0 0</inkml:trace>
  <inkml:trace contextRef="#ctx0" brushRef="#br0" timeOffset="56">5671 6724 28546,'3'12'3,"0"0"0,-1 0 0,2 6 0,-1-2-3,-1-6 0,-1 0 0,0 0 0,1 0-17,-1 0 0,0 0-1622,0 0 1,0-1 1301,1 9 214,0-2-3154,1-3 3205,2-3 1,-2-5-1,0-2 1</inkml:trace>
  <inkml:trace contextRef="#ctx0" brushRef="#br0" timeOffset="57">5877 6717 28591,'4'17'3,"-1"-1"0,1 1 0,-1-1 1,0-2-1,0 0 0,-2 0 1,2-1-1017,-1 4 0,0 0 0,0-2 934,-1 1 1,0-2-841,-1 0 1140,0-6 1,0-4-1,0-3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5069-449D-6345-96A9-6C5B0E20DAE3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68BB-1C32-2645-9412-FC731B702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45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9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0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5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4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9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00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80832B-50D2-C3EA-FC35-405D176BC8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06430618"/>
              </p:ext>
            </p:extLst>
          </p:nvPr>
        </p:nvGraphicFramePr>
        <p:xfrm>
          <a:off x="0" y="5411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212E87-CAB5-1AD2-40F4-02121BA05E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519222"/>
              </p:ext>
            </p:extLst>
          </p:nvPr>
        </p:nvGraphicFramePr>
        <p:xfrm>
          <a:off x="0" y="5056382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66D8D1-8893-2230-1E69-D16D3BC8C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96251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DA6F3A-7C17-3359-C16E-66496FC37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5168994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F9EB982-D266-1206-4762-0217532167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3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4D507A0-C9B6-1303-4806-ADE7BE380B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4121222-049A-046E-0766-3E6782590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000AD51-788F-E5BE-8C7E-C4F0EDFAB3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4D7F3AA-25C6-DC6B-5F39-AFD532D00F8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53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EBE1C6B-3865-6AA6-5BF8-AADDABDC8D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6E77D4BF-C0E0-77D3-4E96-C14E4A5DF6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53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5713D31D-9A56-407D-5DA6-65B3D0937BD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8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d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74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8" r:id="rId3"/>
    <p:sldLayoutId id="2147483670" r:id="rId4"/>
    <p:sldLayoutId id="2147483671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4.emf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3.emf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.emf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73.png"/><Relationship Id="rId10" Type="http://schemas.openxmlformats.org/officeDocument/2006/relationships/image" Target="../media/image72.png"/><Relationship Id="rId9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9.emf"/><Relationship Id="rId4" Type="http://schemas.openxmlformats.org/officeDocument/2006/relationships/image" Target="../media/image6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4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5" Type="http://schemas.openxmlformats.org/officeDocument/2006/relationships/customXml" Target="../ink/ink4.xml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Relationship Id="rId1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0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4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084B924-DC06-51C4-0760-3F7CB78BB6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45592"/>
                  </p:ext>
                </p:extLst>
              </p:nvPr>
            </p:nvGraphicFramePr>
            <p:xfrm>
              <a:off x="108933" y="263937"/>
              <a:ext cx="6619858" cy="5818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5694">
                      <a:extLst>
                        <a:ext uri="{9D8B030D-6E8A-4147-A177-3AD203B41FA5}">
                          <a16:colId xmlns:a16="http://schemas.microsoft.com/office/drawing/2014/main" val="4032907290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2284229212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4150281680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697210133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2546911567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3107723182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127310150"/>
                        </a:ext>
                      </a:extLst>
                    </a:gridCol>
                  </a:tblGrid>
                  <a:tr h="325230"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9852831"/>
                      </a:ext>
                    </a:extLst>
                  </a:tr>
                  <a:tr h="63145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54194544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942322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037627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674950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1600" b="1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757317"/>
                      </a:ext>
                    </a:extLst>
                  </a:tr>
                  <a:tr h="63145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9689533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6655607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1771332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242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5923661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247898"/>
                      </a:ext>
                    </a:extLst>
                  </a:tr>
                  <a:tr h="63145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263673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625822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5100701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78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sz="1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7316937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600" b="1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b="1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GB" sz="1600" b="1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GB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50242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084B924-DC06-51C4-0760-3F7CB78BB6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45592"/>
                  </p:ext>
                </p:extLst>
              </p:nvPr>
            </p:nvGraphicFramePr>
            <p:xfrm>
              <a:off x="108933" y="263937"/>
              <a:ext cx="6619858" cy="5818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5694">
                      <a:extLst>
                        <a:ext uri="{9D8B030D-6E8A-4147-A177-3AD203B41FA5}">
                          <a16:colId xmlns:a16="http://schemas.microsoft.com/office/drawing/2014/main" val="4032907290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2284229212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4150281680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697210133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2546911567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3107723182"/>
                        </a:ext>
                      </a:extLst>
                    </a:gridCol>
                    <a:gridCol w="945694">
                      <a:extLst>
                        <a:ext uri="{9D8B030D-6E8A-4147-A177-3AD203B41FA5}">
                          <a16:colId xmlns:a16="http://schemas.microsoft.com/office/drawing/2014/main" val="127310150"/>
                        </a:ext>
                      </a:extLst>
                    </a:gridCol>
                  </a:tblGrid>
                  <a:tr h="3252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33" r="-597333" b="-16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703" r="-505405" b="-16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r="-398667" b="-16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054" r="-304054" b="-16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8667" r="-200000" b="-16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5405" r="-102703" b="-16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7333" r="-1333" b="-16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9852831"/>
                      </a:ext>
                    </a:extLst>
                  </a:tr>
                  <a:tr h="63145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54194544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33" t="-88571" r="-597333" b="-1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703" t="-88571" r="-505405" b="-1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942322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33" t="-194118" r="-597333" b="-106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703" t="-194118" r="-505405" b="-106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037627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33" t="-285714" r="-597333" b="-9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703" t="-285714" r="-505405" b="-9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674950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33" t="-385714" r="-597333" b="-8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7333" t="-385714" r="-1333" b="-8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757317"/>
                      </a:ext>
                    </a:extLst>
                  </a:tr>
                  <a:tr h="63145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9689533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33" t="-500000" r="-597333" b="-7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500000" r="-398667" b="-7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6655607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33" t="-600000" r="-597333" b="-6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054" t="-600000" r="-304054" b="-6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1771332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33" t="-700000" r="-597333" b="-5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8667" t="-700000" r="-200000" b="-5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5923661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33" t="-800000" r="-597333" b="-4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7333" t="-800000" r="-1333" b="-4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247898"/>
                      </a:ext>
                    </a:extLst>
                  </a:tr>
                  <a:tr h="63145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263673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941176" r="-398667" b="-3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054" t="-941176" r="-304054" b="-3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625822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8667" t="-1011429" r="-200000" b="-2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5405" t="-1011429" r="-102703" b="-2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5100701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111429" r="-398667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8667" t="-1111429" r="-200000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7316937"/>
                      </a:ext>
                    </a:extLst>
                  </a:tr>
                  <a:tr h="442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33" t="-1211429" r="-59733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7333" t="-1211429" r="-1333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50242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3927726-604E-5270-A65C-09DBFE99CB5F}"/>
              </a:ext>
            </a:extLst>
          </p:cNvPr>
          <p:cNvSpPr txBox="1"/>
          <p:nvPr/>
        </p:nvSpPr>
        <p:spPr>
          <a:xfrm>
            <a:off x="0" y="0"/>
            <a:ext cx="63514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1: 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Fill in the blanks. Leave answers as improper fractions where appropriate.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01A5811F-2748-2D10-B4C5-F62AF5DA7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315715"/>
                  </p:ext>
                </p:extLst>
              </p:nvPr>
            </p:nvGraphicFramePr>
            <p:xfrm>
              <a:off x="7340890" y="760437"/>
              <a:ext cx="5349239" cy="6634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4177">
                      <a:extLst>
                        <a:ext uri="{9D8B030D-6E8A-4147-A177-3AD203B41FA5}">
                          <a16:colId xmlns:a16="http://schemas.microsoft.com/office/drawing/2014/main" val="4032907290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2284229212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4150281680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697210133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2546911567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3107723182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127310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16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GB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9852831"/>
                      </a:ext>
                    </a:extLst>
                  </a:tr>
                  <a:tr h="72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54194544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94232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037627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674950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18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1800" b="1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757317"/>
                      </a:ext>
                    </a:extLst>
                  </a:tr>
                  <a:tr h="72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9689533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6655607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177133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242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592366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𝟏𝟗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247898"/>
                      </a:ext>
                    </a:extLst>
                  </a:tr>
                  <a:tr h="72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263673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62582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510070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78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7316937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800" b="1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d>
                                    <m:dPr>
                                      <m:ctrlP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𝟕</m:t>
                                      </m:r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d>
                                    <m:dPr>
                                      <m:ctrlP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𝟕</m:t>
                                      </m:r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GB" sz="18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GB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50242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01A5811F-2748-2D10-B4C5-F62AF5DA7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315715"/>
                  </p:ext>
                </p:extLst>
              </p:nvPr>
            </p:nvGraphicFramePr>
            <p:xfrm>
              <a:off x="7340890" y="760437"/>
              <a:ext cx="5349239" cy="6634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4177">
                      <a:extLst>
                        <a:ext uri="{9D8B030D-6E8A-4147-A177-3AD203B41FA5}">
                          <a16:colId xmlns:a16="http://schemas.microsoft.com/office/drawing/2014/main" val="4032907290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2284229212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4150281680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697210133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2546911567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3107723182"/>
                        </a:ext>
                      </a:extLst>
                    </a:gridCol>
                    <a:gridCol w="764177">
                      <a:extLst>
                        <a:ext uri="{9D8B030D-6E8A-4147-A177-3AD203B41FA5}">
                          <a16:colId xmlns:a16="http://schemas.microsoft.com/office/drawing/2014/main" val="127310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r="-605000" b="-1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495082" b="-1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r="-403333" b="-1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r="-303333" b="-1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r="-203333" b="-1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r="-100000" b="-1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r="-1667" b="-17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9852831"/>
                      </a:ext>
                    </a:extLst>
                  </a:tr>
                  <a:tr h="72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54194544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87500" r="-605000" b="-11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87500" r="-495082" b="-11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87500" r="-403333" b="-11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87500" r="-303333" b="-11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87500" r="-203333" b="-11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87500" r="-100000" b="-11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87500" r="-1667" b="-11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94232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187500" r="-605000" b="-10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87500" r="-495082" b="-10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187500" r="-403333" b="-10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187500" r="-303333" b="-10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187500" r="-203333" b="-10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187500" r="-100000" b="-10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187500" r="-1667" b="-10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037627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94872" r="-605000" b="-9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94872" r="-495082" b="-9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294872" r="-403333" b="-9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294872" r="-303333" b="-9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294872" r="-203333" b="-9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294872" r="-100000" b="-9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294872" r="-1667" b="-9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674950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385000" r="-605000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85000" r="-495082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385000" r="-403333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385000" r="-303333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385000" r="-203333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385000" r="-100000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385000" r="-1667" b="-8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757317"/>
                      </a:ext>
                    </a:extLst>
                  </a:tr>
                  <a:tr h="72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9689533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500000" r="-605000" b="-7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500000" r="-495082" b="-7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500000" r="-403333" b="-7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500000" r="-303333" b="-7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500000" r="-203333" b="-7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500000" r="-100000" b="-7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500000" r="-1667" b="-7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6655607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615385" r="-605000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615385" r="-495082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615385" r="-403333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615385" r="-303333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615385" r="-203333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615385" r="-100000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615385" r="-1667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177133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697500" r="-605000" b="-5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697500" r="-495082" b="-5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697500" r="-403333" b="-5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697500" r="-303333" b="-5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697500" r="-203333" b="-5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697500" r="-100000" b="-5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697500" r="-1667" b="-51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92366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797500" r="-605000" b="-4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797500" r="-495082" b="-4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797500" r="-403333" b="-4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797500" r="-303333" b="-4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797500" r="-203333" b="-4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797500" r="-100000" b="-4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797500" r="-1667" b="-41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247898"/>
                      </a:ext>
                    </a:extLst>
                  </a:tr>
                  <a:tr h="72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263673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912500" r="-605000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912500" r="-495082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912500" r="-403333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912500" r="-303333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912500" r="-203333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912500" r="-100000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912500" r="-1667" b="-3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62582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1038462" r="-605000" b="-2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38462" r="-495082" b="-2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1038462" r="-403333" b="-2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1038462" r="-303333" b="-2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1038462" r="-203333" b="-2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1038462" r="-100000" b="-2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1038462" r="-1667" b="-2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510070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1110000" r="-605000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110000" r="-495082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1110000" r="-403333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1110000" r="-303333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1110000" r="-203333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1110000" r="-100000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1110000" r="-1667" b="-1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7316937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1210000" r="-605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210000" r="-49508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33" t="-1210000" r="-40333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33" t="-1210000" r="-30333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33" t="-1210000" r="-20333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82" t="-1210000" r="-1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1210000" r="-1667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50242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E2131FF-D9D1-E866-D95C-ADAC6E6E1E21}"/>
              </a:ext>
            </a:extLst>
          </p:cNvPr>
          <p:cNvSpPr txBox="1"/>
          <p:nvPr/>
        </p:nvSpPr>
        <p:spPr>
          <a:xfrm>
            <a:off x="7340890" y="402546"/>
            <a:ext cx="5428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Fill in the blanks. Leave answers as improper fractions where appropriate.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9572C-B74E-3214-E10D-B30E908E5373}"/>
              </a:ext>
            </a:extLst>
          </p:cNvPr>
          <p:cNvSpPr txBox="1"/>
          <p:nvPr/>
        </p:nvSpPr>
        <p:spPr>
          <a:xfrm>
            <a:off x="0" y="6345047"/>
            <a:ext cx="2826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2: 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Consider these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71ACFED-613C-2CEC-D138-89472B9635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662922"/>
                  </p:ext>
                </p:extLst>
              </p:nvPr>
            </p:nvGraphicFramePr>
            <p:xfrm>
              <a:off x="2826415" y="6238179"/>
              <a:ext cx="3902376" cy="4413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0396">
                      <a:extLst>
                        <a:ext uri="{9D8B030D-6E8A-4147-A177-3AD203B41FA5}">
                          <a16:colId xmlns:a16="http://schemas.microsoft.com/office/drawing/2014/main" val="3666273019"/>
                        </a:ext>
                      </a:extLst>
                    </a:gridCol>
                    <a:gridCol w="650396">
                      <a:extLst>
                        <a:ext uri="{9D8B030D-6E8A-4147-A177-3AD203B41FA5}">
                          <a16:colId xmlns:a16="http://schemas.microsoft.com/office/drawing/2014/main" val="3614143690"/>
                        </a:ext>
                      </a:extLst>
                    </a:gridCol>
                    <a:gridCol w="650396">
                      <a:extLst>
                        <a:ext uri="{9D8B030D-6E8A-4147-A177-3AD203B41FA5}">
                          <a16:colId xmlns:a16="http://schemas.microsoft.com/office/drawing/2014/main" val="1589575941"/>
                        </a:ext>
                      </a:extLst>
                    </a:gridCol>
                    <a:gridCol w="650396">
                      <a:extLst>
                        <a:ext uri="{9D8B030D-6E8A-4147-A177-3AD203B41FA5}">
                          <a16:colId xmlns:a16="http://schemas.microsoft.com/office/drawing/2014/main" val="1631794458"/>
                        </a:ext>
                      </a:extLst>
                    </a:gridCol>
                    <a:gridCol w="650396">
                      <a:extLst>
                        <a:ext uri="{9D8B030D-6E8A-4147-A177-3AD203B41FA5}">
                          <a16:colId xmlns:a16="http://schemas.microsoft.com/office/drawing/2014/main" val="841342266"/>
                        </a:ext>
                      </a:extLst>
                    </a:gridCol>
                    <a:gridCol w="650396">
                      <a:extLst>
                        <a:ext uri="{9D8B030D-6E8A-4147-A177-3AD203B41FA5}">
                          <a16:colId xmlns:a16="http://schemas.microsoft.com/office/drawing/2014/main" val="33401205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86667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71ACFED-613C-2CEC-D138-89472B9635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662922"/>
                  </p:ext>
                </p:extLst>
              </p:nvPr>
            </p:nvGraphicFramePr>
            <p:xfrm>
              <a:off x="2826415" y="6238179"/>
              <a:ext cx="3902376" cy="4413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0396">
                      <a:extLst>
                        <a:ext uri="{9D8B030D-6E8A-4147-A177-3AD203B41FA5}">
                          <a16:colId xmlns:a16="http://schemas.microsoft.com/office/drawing/2014/main" val="3666273019"/>
                        </a:ext>
                      </a:extLst>
                    </a:gridCol>
                    <a:gridCol w="650396">
                      <a:extLst>
                        <a:ext uri="{9D8B030D-6E8A-4147-A177-3AD203B41FA5}">
                          <a16:colId xmlns:a16="http://schemas.microsoft.com/office/drawing/2014/main" val="3614143690"/>
                        </a:ext>
                      </a:extLst>
                    </a:gridCol>
                    <a:gridCol w="650396">
                      <a:extLst>
                        <a:ext uri="{9D8B030D-6E8A-4147-A177-3AD203B41FA5}">
                          <a16:colId xmlns:a16="http://schemas.microsoft.com/office/drawing/2014/main" val="1589575941"/>
                        </a:ext>
                      </a:extLst>
                    </a:gridCol>
                    <a:gridCol w="650396">
                      <a:extLst>
                        <a:ext uri="{9D8B030D-6E8A-4147-A177-3AD203B41FA5}">
                          <a16:colId xmlns:a16="http://schemas.microsoft.com/office/drawing/2014/main" val="1631794458"/>
                        </a:ext>
                      </a:extLst>
                    </a:gridCol>
                    <a:gridCol w="650396">
                      <a:extLst>
                        <a:ext uri="{9D8B030D-6E8A-4147-A177-3AD203B41FA5}">
                          <a16:colId xmlns:a16="http://schemas.microsoft.com/office/drawing/2014/main" val="841342266"/>
                        </a:ext>
                      </a:extLst>
                    </a:gridCol>
                    <a:gridCol w="650396">
                      <a:extLst>
                        <a:ext uri="{9D8B030D-6E8A-4147-A177-3AD203B41FA5}">
                          <a16:colId xmlns:a16="http://schemas.microsoft.com/office/drawing/2014/main" val="3340120548"/>
                        </a:ext>
                      </a:extLst>
                    </a:gridCol>
                  </a:tblGrid>
                  <a:tr h="4413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2857" r="-50784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857" r="-398077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3922" t="-2857" r="-305882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3922" t="-2857" r="-205882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154" t="-2857" r="-10192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5882" t="-2857" r="-3922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866672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9637E05-96C9-6D18-0AB6-1442B3665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93393"/>
              </p:ext>
            </p:extLst>
          </p:nvPr>
        </p:nvGraphicFramePr>
        <p:xfrm>
          <a:off x="108932" y="6764453"/>
          <a:ext cx="6619861" cy="300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34">
                  <a:extLst>
                    <a:ext uri="{9D8B030D-6E8A-4147-A177-3AD203B41FA5}">
                      <a16:colId xmlns:a16="http://schemas.microsoft.com/office/drawing/2014/main" val="374619568"/>
                    </a:ext>
                  </a:extLst>
                </a:gridCol>
                <a:gridCol w="475734">
                  <a:extLst>
                    <a:ext uri="{9D8B030D-6E8A-4147-A177-3AD203B41FA5}">
                      <a16:colId xmlns:a16="http://schemas.microsoft.com/office/drawing/2014/main" val="3514291751"/>
                    </a:ext>
                  </a:extLst>
                </a:gridCol>
                <a:gridCol w="475734">
                  <a:extLst>
                    <a:ext uri="{9D8B030D-6E8A-4147-A177-3AD203B41FA5}">
                      <a16:colId xmlns:a16="http://schemas.microsoft.com/office/drawing/2014/main" val="1446133761"/>
                    </a:ext>
                  </a:extLst>
                </a:gridCol>
                <a:gridCol w="475734">
                  <a:extLst>
                    <a:ext uri="{9D8B030D-6E8A-4147-A177-3AD203B41FA5}">
                      <a16:colId xmlns:a16="http://schemas.microsoft.com/office/drawing/2014/main" val="714377023"/>
                    </a:ext>
                  </a:extLst>
                </a:gridCol>
                <a:gridCol w="475734">
                  <a:extLst>
                    <a:ext uri="{9D8B030D-6E8A-4147-A177-3AD203B41FA5}">
                      <a16:colId xmlns:a16="http://schemas.microsoft.com/office/drawing/2014/main" val="4028548371"/>
                    </a:ext>
                  </a:extLst>
                </a:gridCol>
                <a:gridCol w="475734">
                  <a:extLst>
                    <a:ext uri="{9D8B030D-6E8A-4147-A177-3AD203B41FA5}">
                      <a16:colId xmlns:a16="http://schemas.microsoft.com/office/drawing/2014/main" val="3629654081"/>
                    </a:ext>
                  </a:extLst>
                </a:gridCol>
                <a:gridCol w="3765457">
                  <a:extLst>
                    <a:ext uri="{9D8B030D-6E8A-4147-A177-3AD203B41FA5}">
                      <a16:colId xmlns:a16="http://schemas.microsoft.com/office/drawing/2014/main" val="2748841707"/>
                    </a:ext>
                  </a:extLst>
                </a:gridCol>
              </a:tblGrid>
              <a:tr h="2595495">
                <a:tc gridSpan="6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Order the fractions.</a:t>
                      </a: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smallest                                LARGEST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Using each fraction at most once, find a group that sum to as close to 1 as possible.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09377"/>
                  </a:ext>
                </a:extLst>
              </a:tr>
              <a:tr h="40211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3755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E2848CE-2F80-1AAB-6BA8-C7700561AB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253614"/>
                  </p:ext>
                </p:extLst>
              </p:nvPr>
            </p:nvGraphicFramePr>
            <p:xfrm>
              <a:off x="7340890" y="7641483"/>
              <a:ext cx="6619861" cy="30081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734">
                      <a:extLst>
                        <a:ext uri="{9D8B030D-6E8A-4147-A177-3AD203B41FA5}">
                          <a16:colId xmlns:a16="http://schemas.microsoft.com/office/drawing/2014/main" val="374619568"/>
                        </a:ext>
                      </a:extLst>
                    </a:gridCol>
                    <a:gridCol w="475734">
                      <a:extLst>
                        <a:ext uri="{9D8B030D-6E8A-4147-A177-3AD203B41FA5}">
                          <a16:colId xmlns:a16="http://schemas.microsoft.com/office/drawing/2014/main" val="3514291751"/>
                        </a:ext>
                      </a:extLst>
                    </a:gridCol>
                    <a:gridCol w="475734">
                      <a:extLst>
                        <a:ext uri="{9D8B030D-6E8A-4147-A177-3AD203B41FA5}">
                          <a16:colId xmlns:a16="http://schemas.microsoft.com/office/drawing/2014/main" val="1446133761"/>
                        </a:ext>
                      </a:extLst>
                    </a:gridCol>
                    <a:gridCol w="475734">
                      <a:extLst>
                        <a:ext uri="{9D8B030D-6E8A-4147-A177-3AD203B41FA5}">
                          <a16:colId xmlns:a16="http://schemas.microsoft.com/office/drawing/2014/main" val="714377023"/>
                        </a:ext>
                      </a:extLst>
                    </a:gridCol>
                    <a:gridCol w="475734">
                      <a:extLst>
                        <a:ext uri="{9D8B030D-6E8A-4147-A177-3AD203B41FA5}">
                          <a16:colId xmlns:a16="http://schemas.microsoft.com/office/drawing/2014/main" val="4028548371"/>
                        </a:ext>
                      </a:extLst>
                    </a:gridCol>
                    <a:gridCol w="475734">
                      <a:extLst>
                        <a:ext uri="{9D8B030D-6E8A-4147-A177-3AD203B41FA5}">
                          <a16:colId xmlns:a16="http://schemas.microsoft.com/office/drawing/2014/main" val="3629654081"/>
                        </a:ext>
                      </a:extLst>
                    </a:gridCol>
                    <a:gridCol w="3765457">
                      <a:extLst>
                        <a:ext uri="{9D8B030D-6E8A-4147-A177-3AD203B41FA5}">
                          <a16:colId xmlns:a16="http://schemas.microsoft.com/office/drawing/2014/main" val="2748841707"/>
                        </a:ext>
                      </a:extLst>
                    </a:gridCol>
                  </a:tblGrid>
                  <a:tr h="2595495">
                    <a:tc gridSpan="6"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Order the fractions.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smallest                                LARGEST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Using each fraction at most once, find a group that sum to as close to 1 as possible.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109377"/>
                      </a:ext>
                    </a:extLst>
                  </a:tr>
                  <a:tr h="402119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0375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E2848CE-2F80-1AAB-6BA8-C7700561AB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253614"/>
                  </p:ext>
                </p:extLst>
              </p:nvPr>
            </p:nvGraphicFramePr>
            <p:xfrm>
              <a:off x="7340890" y="7641483"/>
              <a:ext cx="6619861" cy="30081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734">
                      <a:extLst>
                        <a:ext uri="{9D8B030D-6E8A-4147-A177-3AD203B41FA5}">
                          <a16:colId xmlns:a16="http://schemas.microsoft.com/office/drawing/2014/main" val="374619568"/>
                        </a:ext>
                      </a:extLst>
                    </a:gridCol>
                    <a:gridCol w="475734">
                      <a:extLst>
                        <a:ext uri="{9D8B030D-6E8A-4147-A177-3AD203B41FA5}">
                          <a16:colId xmlns:a16="http://schemas.microsoft.com/office/drawing/2014/main" val="3514291751"/>
                        </a:ext>
                      </a:extLst>
                    </a:gridCol>
                    <a:gridCol w="475734">
                      <a:extLst>
                        <a:ext uri="{9D8B030D-6E8A-4147-A177-3AD203B41FA5}">
                          <a16:colId xmlns:a16="http://schemas.microsoft.com/office/drawing/2014/main" val="1446133761"/>
                        </a:ext>
                      </a:extLst>
                    </a:gridCol>
                    <a:gridCol w="475734">
                      <a:extLst>
                        <a:ext uri="{9D8B030D-6E8A-4147-A177-3AD203B41FA5}">
                          <a16:colId xmlns:a16="http://schemas.microsoft.com/office/drawing/2014/main" val="714377023"/>
                        </a:ext>
                      </a:extLst>
                    </a:gridCol>
                    <a:gridCol w="475734">
                      <a:extLst>
                        <a:ext uri="{9D8B030D-6E8A-4147-A177-3AD203B41FA5}">
                          <a16:colId xmlns:a16="http://schemas.microsoft.com/office/drawing/2014/main" val="4028548371"/>
                        </a:ext>
                      </a:extLst>
                    </a:gridCol>
                    <a:gridCol w="475734">
                      <a:extLst>
                        <a:ext uri="{9D8B030D-6E8A-4147-A177-3AD203B41FA5}">
                          <a16:colId xmlns:a16="http://schemas.microsoft.com/office/drawing/2014/main" val="3629654081"/>
                        </a:ext>
                      </a:extLst>
                    </a:gridCol>
                    <a:gridCol w="3765457">
                      <a:extLst>
                        <a:ext uri="{9D8B030D-6E8A-4147-A177-3AD203B41FA5}">
                          <a16:colId xmlns:a16="http://schemas.microsoft.com/office/drawing/2014/main" val="2748841707"/>
                        </a:ext>
                      </a:extLst>
                    </a:gridCol>
                  </a:tblGrid>
                  <a:tr h="2606040">
                    <a:tc gridSpan="6"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Order the fractions.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smallest                                LARGEST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Using each fraction at most once, find a group that sum to as close to 1 as possible.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109377"/>
                      </a:ext>
                    </a:extLst>
                  </a:tr>
                  <a:tr h="402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32" t="-646875" r="-1276316" b="-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5405" t="-646875" r="-1210811" b="-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646875" r="-1078947" b="-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8108" t="-646875" r="-1008108" b="-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368" t="-646875" r="-881579" b="-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0811" t="-646875" r="-805405" b="-625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037559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46934E47-5307-CBC4-5CEC-17221C8DD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5617" y="8237096"/>
            <a:ext cx="2418773" cy="22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8979B-9D45-6396-F739-DA2F4085AE81}"/>
              </a:ext>
            </a:extLst>
          </p:cNvPr>
          <p:cNvSpPr txBox="1"/>
          <p:nvPr/>
        </p:nvSpPr>
        <p:spPr>
          <a:xfrm>
            <a:off x="0" y="0"/>
            <a:ext cx="64620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3: 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Find the mean, median and range for each of the following sets of numbers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1DA67D4C-3457-F0EA-0F68-E603464FE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39070"/>
              </p:ext>
            </p:extLst>
          </p:nvPr>
        </p:nvGraphicFramePr>
        <p:xfrm>
          <a:off x="0" y="5214610"/>
          <a:ext cx="6858000" cy="4691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09172421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8148020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1806441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2598557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3085932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918305779"/>
                    </a:ext>
                  </a:extLst>
                </a:gridCol>
              </a:tblGrid>
              <a:tr h="1563793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a)</a:t>
                      </a:r>
                    </a:p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A =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 =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=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 =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=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 =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109827"/>
                  </a:ext>
                </a:extLst>
              </a:tr>
              <a:tr h="15637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=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 =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=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 =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=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 =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911229"/>
                  </a:ext>
                </a:extLst>
              </a:tr>
              <a:tr h="15637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=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 =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=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 =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=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 =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12386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C029EEA-A9E5-6594-19D5-5F659F451056}"/>
              </a:ext>
            </a:extLst>
          </p:cNvPr>
          <p:cNvSpPr txBox="1"/>
          <p:nvPr/>
        </p:nvSpPr>
        <p:spPr>
          <a:xfrm>
            <a:off x="-1" y="4953000"/>
            <a:ext cx="4182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4: 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Find the area and perimeter of each shape.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B80326-216F-31DE-CD48-3B42F5BB3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2985"/>
            <a:ext cx="6858000" cy="10738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B064CF-542A-A2CA-D511-19362C4C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3339"/>
            <a:ext cx="6858000" cy="10442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31A151-E77C-6CB2-825A-34994094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72120"/>
            <a:ext cx="6858000" cy="1103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6">
                <a:extLst>
                  <a:ext uri="{FF2B5EF4-FFF2-40B4-BE49-F238E27FC236}">
                    <a16:creationId xmlns:a16="http://schemas.microsoft.com/office/drawing/2014/main" id="{D3F578BA-47C5-5DE9-A748-4D1B2678B2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76838"/>
                  </p:ext>
                </p:extLst>
              </p:nvPr>
            </p:nvGraphicFramePr>
            <p:xfrm>
              <a:off x="107998" y="261247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1) a)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6">
                <a:extLst>
                  <a:ext uri="{FF2B5EF4-FFF2-40B4-BE49-F238E27FC236}">
                    <a16:creationId xmlns:a16="http://schemas.microsoft.com/office/drawing/2014/main" id="{D3F578BA-47C5-5DE9-A748-4D1B2678B2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76838"/>
                  </p:ext>
                </p:extLst>
              </p:nvPr>
            </p:nvGraphicFramePr>
            <p:xfrm>
              <a:off x="107998" y="261247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1) a)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7407" r="-514815" b="-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2857" r="-396429" b="-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11111" r="-311111" b="-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6">
                <a:extLst>
                  <a:ext uri="{FF2B5EF4-FFF2-40B4-BE49-F238E27FC236}">
                    <a16:creationId xmlns:a16="http://schemas.microsoft.com/office/drawing/2014/main" id="{7FB44F22-5E3B-B1F3-6520-2F7171C992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7201002"/>
                  </p:ext>
                </p:extLst>
              </p:nvPr>
            </p:nvGraphicFramePr>
            <p:xfrm>
              <a:off x="107998" y="1034272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b)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6">
                <a:extLst>
                  <a:ext uri="{FF2B5EF4-FFF2-40B4-BE49-F238E27FC236}">
                    <a16:creationId xmlns:a16="http://schemas.microsoft.com/office/drawing/2014/main" id="{7FB44F22-5E3B-B1F3-6520-2F7171C992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7201002"/>
                  </p:ext>
                </p:extLst>
              </p:nvPr>
            </p:nvGraphicFramePr>
            <p:xfrm>
              <a:off x="107998" y="1034272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b)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7407" r="-51481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92857" r="-39642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511111" r="-31111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36">
                <a:extLst>
                  <a:ext uri="{FF2B5EF4-FFF2-40B4-BE49-F238E27FC236}">
                    <a16:creationId xmlns:a16="http://schemas.microsoft.com/office/drawing/2014/main" id="{81A80CC4-C773-37F6-4CFB-46863D0DB6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603305"/>
                  </p:ext>
                </p:extLst>
              </p:nvPr>
            </p:nvGraphicFramePr>
            <p:xfrm>
              <a:off x="107998" y="1807297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c)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36">
                <a:extLst>
                  <a:ext uri="{FF2B5EF4-FFF2-40B4-BE49-F238E27FC236}">
                    <a16:creationId xmlns:a16="http://schemas.microsoft.com/office/drawing/2014/main" id="{81A80CC4-C773-37F6-4CFB-46863D0DB6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603305"/>
                  </p:ext>
                </p:extLst>
              </p:nvPr>
            </p:nvGraphicFramePr>
            <p:xfrm>
              <a:off x="107998" y="1807297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c)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7407" r="-51481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2857" r="-39642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11111" r="-31111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36">
                <a:extLst>
                  <a:ext uri="{FF2B5EF4-FFF2-40B4-BE49-F238E27FC236}">
                    <a16:creationId xmlns:a16="http://schemas.microsoft.com/office/drawing/2014/main" id="{9BB2927C-82B7-9A05-E6FC-AE8213E58F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0013681"/>
                  </p:ext>
                </p:extLst>
              </p:nvPr>
            </p:nvGraphicFramePr>
            <p:xfrm>
              <a:off x="107998" y="2580322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d)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36">
                <a:extLst>
                  <a:ext uri="{FF2B5EF4-FFF2-40B4-BE49-F238E27FC236}">
                    <a16:creationId xmlns:a16="http://schemas.microsoft.com/office/drawing/2014/main" id="{9BB2927C-82B7-9A05-E6FC-AE8213E58F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0013681"/>
                  </p:ext>
                </p:extLst>
              </p:nvPr>
            </p:nvGraphicFramePr>
            <p:xfrm>
              <a:off x="107998" y="2580322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d)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7407" r="-514815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92857" r="-396429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511111" r="-311111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36">
                <a:extLst>
                  <a:ext uri="{FF2B5EF4-FFF2-40B4-BE49-F238E27FC236}">
                    <a16:creationId xmlns:a16="http://schemas.microsoft.com/office/drawing/2014/main" id="{606A7B71-A8A0-3DD9-4C5D-232F399BD9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09382"/>
                  </p:ext>
                </p:extLst>
              </p:nvPr>
            </p:nvGraphicFramePr>
            <p:xfrm>
              <a:off x="107998" y="3353347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e)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36">
                <a:extLst>
                  <a:ext uri="{FF2B5EF4-FFF2-40B4-BE49-F238E27FC236}">
                    <a16:creationId xmlns:a16="http://schemas.microsoft.com/office/drawing/2014/main" id="{606A7B71-A8A0-3DD9-4C5D-232F399BD9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09382"/>
                  </p:ext>
                </p:extLst>
              </p:nvPr>
            </p:nvGraphicFramePr>
            <p:xfrm>
              <a:off x="107998" y="3353347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e)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7407" r="-514815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92857" r="-396429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511111" r="-311111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36">
                <a:extLst>
                  <a:ext uri="{FF2B5EF4-FFF2-40B4-BE49-F238E27FC236}">
                    <a16:creationId xmlns:a16="http://schemas.microsoft.com/office/drawing/2014/main" id="{CD9C44DE-D9E7-3C18-8F86-16864694E5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158535"/>
                  </p:ext>
                </p:extLst>
              </p:nvPr>
            </p:nvGraphicFramePr>
            <p:xfrm>
              <a:off x="107998" y="4126374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f)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l" fontAlgn="b"/>
                          <a:r>
                            <a:rPr lang="en-GB" sz="14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36">
                <a:extLst>
                  <a:ext uri="{FF2B5EF4-FFF2-40B4-BE49-F238E27FC236}">
                    <a16:creationId xmlns:a16="http://schemas.microsoft.com/office/drawing/2014/main" id="{CD9C44DE-D9E7-3C18-8F86-16864694E5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158535"/>
                  </p:ext>
                </p:extLst>
              </p:nvPr>
            </p:nvGraphicFramePr>
            <p:xfrm>
              <a:off x="107998" y="4126374"/>
              <a:ext cx="3117341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14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1223634074"/>
                        </a:ext>
                      </a:extLst>
                    </a:gridCol>
                    <a:gridCol w="346371">
                      <a:extLst>
                        <a:ext uri="{9D8B030D-6E8A-4147-A177-3AD203B41FA5}">
                          <a16:colId xmlns:a16="http://schemas.microsoft.com/office/drawing/2014/main" val="3625505631"/>
                        </a:ext>
                      </a:extLst>
                    </a:gridCol>
                    <a:gridCol w="1039114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f)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7407" r="-514815" b="-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92857" r="-396429" b="-9375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26606" r="-1835" b="-937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0" marT="3600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36">
                <a:extLst>
                  <a:ext uri="{FF2B5EF4-FFF2-40B4-BE49-F238E27FC236}">
                    <a16:creationId xmlns:a16="http://schemas.microsoft.com/office/drawing/2014/main" id="{90558B73-74E6-D353-C309-76D12C5468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185970"/>
                  </p:ext>
                </p:extLst>
              </p:nvPr>
            </p:nvGraphicFramePr>
            <p:xfrm>
              <a:off x="3458026" y="261247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2) a)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36">
                <a:extLst>
                  <a:ext uri="{FF2B5EF4-FFF2-40B4-BE49-F238E27FC236}">
                    <a16:creationId xmlns:a16="http://schemas.microsoft.com/office/drawing/2014/main" id="{90558B73-74E6-D353-C309-76D12C5468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185970"/>
                  </p:ext>
                </p:extLst>
              </p:nvPr>
            </p:nvGraphicFramePr>
            <p:xfrm>
              <a:off x="3458026" y="261247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2) a)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04762" r="-307143" b="-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97674" r="-200000" b="-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407143" r="-104762" b="-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495349" r="-2326" b="-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6">
                <a:extLst>
                  <a:ext uri="{FF2B5EF4-FFF2-40B4-BE49-F238E27FC236}">
                    <a16:creationId xmlns:a16="http://schemas.microsoft.com/office/drawing/2014/main" id="{2C8396F4-533E-C3C8-E6E7-1709D5EE78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1028372"/>
                  </p:ext>
                </p:extLst>
              </p:nvPr>
            </p:nvGraphicFramePr>
            <p:xfrm>
              <a:off x="3458025" y="1034272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b)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6">
                <a:extLst>
                  <a:ext uri="{FF2B5EF4-FFF2-40B4-BE49-F238E27FC236}">
                    <a16:creationId xmlns:a16="http://schemas.microsoft.com/office/drawing/2014/main" id="{2C8396F4-533E-C3C8-E6E7-1709D5EE78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1028372"/>
                  </p:ext>
                </p:extLst>
              </p:nvPr>
            </p:nvGraphicFramePr>
            <p:xfrm>
              <a:off x="3458025" y="1034272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b)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04762" r="-30714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97674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07143" r="-104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95349" r="-232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6">
                <a:extLst>
                  <a:ext uri="{FF2B5EF4-FFF2-40B4-BE49-F238E27FC236}">
                    <a16:creationId xmlns:a16="http://schemas.microsoft.com/office/drawing/2014/main" id="{95DC790E-6F4C-AEA3-9CB0-A356717543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1054373"/>
                  </p:ext>
                </p:extLst>
              </p:nvPr>
            </p:nvGraphicFramePr>
            <p:xfrm>
              <a:off x="3458025" y="1807298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c)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6">
                <a:extLst>
                  <a:ext uri="{FF2B5EF4-FFF2-40B4-BE49-F238E27FC236}">
                    <a16:creationId xmlns:a16="http://schemas.microsoft.com/office/drawing/2014/main" id="{95DC790E-6F4C-AEA3-9CB0-A356717543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1054373"/>
                  </p:ext>
                </p:extLst>
              </p:nvPr>
            </p:nvGraphicFramePr>
            <p:xfrm>
              <a:off x="3458025" y="1807298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c)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04762" r="-30714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97674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407143" r="-104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495349" r="-232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6">
                <a:extLst>
                  <a:ext uri="{FF2B5EF4-FFF2-40B4-BE49-F238E27FC236}">
                    <a16:creationId xmlns:a16="http://schemas.microsoft.com/office/drawing/2014/main" id="{8C28C88C-6B72-A0C7-0C36-157545D903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2049939"/>
                  </p:ext>
                </p:extLst>
              </p:nvPr>
            </p:nvGraphicFramePr>
            <p:xfrm>
              <a:off x="3458025" y="2580324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d)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6">
                <a:extLst>
                  <a:ext uri="{FF2B5EF4-FFF2-40B4-BE49-F238E27FC236}">
                    <a16:creationId xmlns:a16="http://schemas.microsoft.com/office/drawing/2014/main" id="{8C28C88C-6B72-A0C7-0C36-157545D903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2049939"/>
                  </p:ext>
                </p:extLst>
              </p:nvPr>
            </p:nvGraphicFramePr>
            <p:xfrm>
              <a:off x="3458025" y="2580324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d)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204762" r="-307143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297674" r="-200000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407143" r="-104762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495349" r="-2326" b="-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6">
                <a:extLst>
                  <a:ext uri="{FF2B5EF4-FFF2-40B4-BE49-F238E27FC236}">
                    <a16:creationId xmlns:a16="http://schemas.microsoft.com/office/drawing/2014/main" id="{15C62A3D-E3B5-45F8-43CB-85E928CA11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055072"/>
                  </p:ext>
                </p:extLst>
              </p:nvPr>
            </p:nvGraphicFramePr>
            <p:xfrm>
              <a:off x="3458025" y="3353350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e)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6">
                <a:extLst>
                  <a:ext uri="{FF2B5EF4-FFF2-40B4-BE49-F238E27FC236}">
                    <a16:creationId xmlns:a16="http://schemas.microsoft.com/office/drawing/2014/main" id="{15C62A3D-E3B5-45F8-43CB-85E928CA11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055072"/>
                  </p:ext>
                </p:extLst>
              </p:nvPr>
            </p:nvGraphicFramePr>
            <p:xfrm>
              <a:off x="3458025" y="3353350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e)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204762" r="-307143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297674" r="-200000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407143" r="-104762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495349" r="-2326" b="-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36">
                <a:extLst>
                  <a:ext uri="{FF2B5EF4-FFF2-40B4-BE49-F238E27FC236}">
                    <a16:creationId xmlns:a16="http://schemas.microsoft.com/office/drawing/2014/main" id="{121ECE56-0B80-9573-F192-44B8762302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4430760"/>
                  </p:ext>
                </p:extLst>
              </p:nvPr>
            </p:nvGraphicFramePr>
            <p:xfrm>
              <a:off x="3458025" y="4126374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f)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3429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6858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0287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3716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17145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0574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24003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2743200" algn="l" defTabSz="685800" rtl="0" eaLnBrk="1" latinLnBrk="0" hangingPunct="1">
                            <a:defRPr sz="135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400" b="1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f>
                                <m:fPr>
                                  <m:ctrlP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1400" b="1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36">
                <a:extLst>
                  <a:ext uri="{FF2B5EF4-FFF2-40B4-BE49-F238E27FC236}">
                    <a16:creationId xmlns:a16="http://schemas.microsoft.com/office/drawing/2014/main" id="{121ECE56-0B80-9573-F192-44B8762302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4430760"/>
                  </p:ext>
                </p:extLst>
              </p:nvPr>
            </p:nvGraphicFramePr>
            <p:xfrm>
              <a:off x="3458025" y="4126374"/>
              <a:ext cx="3225405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5135">
                      <a:extLst>
                        <a:ext uri="{9D8B030D-6E8A-4147-A177-3AD203B41FA5}">
                          <a16:colId xmlns:a16="http://schemas.microsoft.com/office/drawing/2014/main" val="947249608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1636903979"/>
                        </a:ext>
                      </a:extLst>
                    </a:gridCol>
                    <a:gridCol w="537567">
                      <a:extLst>
                        <a:ext uri="{9D8B030D-6E8A-4147-A177-3AD203B41FA5}">
                          <a16:colId xmlns:a16="http://schemas.microsoft.com/office/drawing/2014/main" val="3889287135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1333886497"/>
                        </a:ext>
                      </a:extLst>
                    </a:gridCol>
                    <a:gridCol w="537568">
                      <a:extLst>
                        <a:ext uri="{9D8B030D-6E8A-4147-A177-3AD203B41FA5}">
                          <a16:colId xmlns:a16="http://schemas.microsoft.com/office/drawing/2014/main" val="32188674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f)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204762" r="-307143" b="-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297674" r="-200000" b="-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07143" r="-104762" b="-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95349" r="-2326" b="-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98181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Median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Range</a:t>
                          </a:r>
                        </a:p>
                      </a:txBody>
                      <a:tcPr marL="36000" marR="0" marT="3600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504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2BA37B6-0E82-3CC9-137D-75EE693815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955152"/>
                  </p:ext>
                </p:extLst>
              </p:nvPr>
            </p:nvGraphicFramePr>
            <p:xfrm>
              <a:off x="7272129" y="-44763"/>
              <a:ext cx="5554591" cy="21240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7354">
                      <a:extLst>
                        <a:ext uri="{9D8B030D-6E8A-4147-A177-3AD203B41FA5}">
                          <a16:colId xmlns:a16="http://schemas.microsoft.com/office/drawing/2014/main" val="1319160766"/>
                        </a:ext>
                      </a:extLst>
                    </a:gridCol>
                    <a:gridCol w="691051">
                      <a:extLst>
                        <a:ext uri="{9D8B030D-6E8A-4147-A177-3AD203B41FA5}">
                          <a16:colId xmlns:a16="http://schemas.microsoft.com/office/drawing/2014/main" val="3520087829"/>
                        </a:ext>
                      </a:extLst>
                    </a:gridCol>
                    <a:gridCol w="691051">
                      <a:extLst>
                        <a:ext uri="{9D8B030D-6E8A-4147-A177-3AD203B41FA5}">
                          <a16:colId xmlns:a16="http://schemas.microsoft.com/office/drawing/2014/main" val="4290899013"/>
                        </a:ext>
                      </a:extLst>
                    </a:gridCol>
                    <a:gridCol w="691051">
                      <a:extLst>
                        <a:ext uri="{9D8B030D-6E8A-4147-A177-3AD203B41FA5}">
                          <a16:colId xmlns:a16="http://schemas.microsoft.com/office/drawing/2014/main" val="1814195277"/>
                        </a:ext>
                      </a:extLst>
                    </a:gridCol>
                    <a:gridCol w="1028028">
                      <a:extLst>
                        <a:ext uri="{9D8B030D-6E8A-4147-A177-3AD203B41FA5}">
                          <a16:colId xmlns:a16="http://schemas.microsoft.com/office/drawing/2014/main" val="310189330"/>
                        </a:ext>
                      </a:extLst>
                    </a:gridCol>
                    <a:gridCol w="1028028">
                      <a:extLst>
                        <a:ext uri="{9D8B030D-6E8A-4147-A177-3AD203B41FA5}">
                          <a16:colId xmlns:a16="http://schemas.microsoft.com/office/drawing/2014/main" val="768490592"/>
                        </a:ext>
                      </a:extLst>
                    </a:gridCol>
                    <a:gridCol w="1028028">
                      <a:extLst>
                        <a:ext uri="{9D8B030D-6E8A-4147-A177-3AD203B41FA5}">
                          <a16:colId xmlns:a16="http://schemas.microsoft.com/office/drawing/2014/main" val="2200226963"/>
                        </a:ext>
                      </a:extLst>
                    </a:gridCol>
                  </a:tblGrid>
                  <a:tr h="215661"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:r>
                            <a:rPr lang="en-GB" sz="1100" b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 mean</a:t>
                          </a:r>
                        </a:p>
                      </a:txBody>
                      <a:tcPr marL="28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(ii) median</a:t>
                          </a:r>
                        </a:p>
                      </a:txBody>
                      <a:tcPr marL="28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(iii) range</a:t>
                          </a:r>
                        </a:p>
                      </a:txBody>
                      <a:tcPr marL="28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0004791"/>
                      </a:ext>
                    </a:extLst>
                  </a:tr>
                  <a:tr h="31720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a)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9881924"/>
                      </a:ext>
                    </a:extLst>
                  </a:tr>
                  <a:tr h="318264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b)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0256060"/>
                      </a:ext>
                    </a:extLst>
                  </a:tr>
                  <a:tr h="31810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0899694"/>
                      </a:ext>
                    </a:extLst>
                  </a:tr>
                  <a:tr h="318264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296653"/>
                      </a:ext>
                    </a:extLst>
                  </a:tr>
                  <a:tr h="318264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2543032"/>
                      </a:ext>
                    </a:extLst>
                  </a:tr>
                  <a:tr h="318264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47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4863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2BA37B6-0E82-3CC9-137D-75EE693815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955152"/>
                  </p:ext>
                </p:extLst>
              </p:nvPr>
            </p:nvGraphicFramePr>
            <p:xfrm>
              <a:off x="7272129" y="-44763"/>
              <a:ext cx="5554591" cy="21240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7354">
                      <a:extLst>
                        <a:ext uri="{9D8B030D-6E8A-4147-A177-3AD203B41FA5}">
                          <a16:colId xmlns:a16="http://schemas.microsoft.com/office/drawing/2014/main" val="1319160766"/>
                        </a:ext>
                      </a:extLst>
                    </a:gridCol>
                    <a:gridCol w="691051">
                      <a:extLst>
                        <a:ext uri="{9D8B030D-6E8A-4147-A177-3AD203B41FA5}">
                          <a16:colId xmlns:a16="http://schemas.microsoft.com/office/drawing/2014/main" val="3520087829"/>
                        </a:ext>
                      </a:extLst>
                    </a:gridCol>
                    <a:gridCol w="691051">
                      <a:extLst>
                        <a:ext uri="{9D8B030D-6E8A-4147-A177-3AD203B41FA5}">
                          <a16:colId xmlns:a16="http://schemas.microsoft.com/office/drawing/2014/main" val="4290899013"/>
                        </a:ext>
                      </a:extLst>
                    </a:gridCol>
                    <a:gridCol w="691051">
                      <a:extLst>
                        <a:ext uri="{9D8B030D-6E8A-4147-A177-3AD203B41FA5}">
                          <a16:colId xmlns:a16="http://schemas.microsoft.com/office/drawing/2014/main" val="1814195277"/>
                        </a:ext>
                      </a:extLst>
                    </a:gridCol>
                    <a:gridCol w="1028028">
                      <a:extLst>
                        <a:ext uri="{9D8B030D-6E8A-4147-A177-3AD203B41FA5}">
                          <a16:colId xmlns:a16="http://schemas.microsoft.com/office/drawing/2014/main" val="310189330"/>
                        </a:ext>
                      </a:extLst>
                    </a:gridCol>
                    <a:gridCol w="1028028">
                      <a:extLst>
                        <a:ext uri="{9D8B030D-6E8A-4147-A177-3AD203B41FA5}">
                          <a16:colId xmlns:a16="http://schemas.microsoft.com/office/drawing/2014/main" val="768490592"/>
                        </a:ext>
                      </a:extLst>
                    </a:gridCol>
                    <a:gridCol w="1028028">
                      <a:extLst>
                        <a:ext uri="{9D8B030D-6E8A-4147-A177-3AD203B41FA5}">
                          <a16:colId xmlns:a16="http://schemas.microsoft.com/office/drawing/2014/main" val="2200226963"/>
                        </a:ext>
                      </a:extLst>
                    </a:gridCol>
                  </a:tblGrid>
                  <a:tr h="215661"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:r>
                            <a:rPr lang="en-GB" sz="1100" b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 mean</a:t>
                          </a:r>
                        </a:p>
                      </a:txBody>
                      <a:tcPr marL="28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(ii) median</a:t>
                          </a:r>
                        </a:p>
                      </a:txBody>
                      <a:tcPr marL="28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(iii) range</a:t>
                          </a:r>
                        </a:p>
                      </a:txBody>
                      <a:tcPr marL="28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0004791"/>
                      </a:ext>
                    </a:extLst>
                  </a:tr>
                  <a:tr h="31720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a)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6364" t="-76000" r="-641818" b="-5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59259" t="-76000" r="-553704" b="-5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54545" t="-76000" r="-443636" b="-5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40741" t="-76000" r="-201235" b="-5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40741" t="-76000" r="-101235" b="-5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40741" t="-76000" r="-1235" b="-5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881924"/>
                      </a:ext>
                    </a:extLst>
                  </a:tr>
                  <a:tr h="318264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b)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6364" t="-176000" r="-641818" b="-4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59259" t="-176000" r="-553704" b="-4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54545" t="-176000" r="-443636" b="-4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40741" t="-176000" r="-201235" b="-4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40741" t="-176000" r="-101235" b="-4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40741" t="-176000" r="-1235" b="-4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0256060"/>
                      </a:ext>
                    </a:extLst>
                  </a:tr>
                  <a:tr h="31810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6364" t="-276000" r="-641818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59259" t="-276000" r="-553704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54545" t="-276000" r="-443636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40741" t="-276000" r="-20123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40741" t="-276000" r="-10123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40741" t="-276000" r="-1235" b="-3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0899694"/>
                      </a:ext>
                    </a:extLst>
                  </a:tr>
                  <a:tr h="318264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6364" t="-361538" r="-64181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59259" t="-361538" r="-55370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54545" t="-361538" r="-44363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40741" t="-361538" r="-20123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40741" t="-361538" r="-10123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40741" t="-361538" r="-123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96653"/>
                      </a:ext>
                    </a:extLst>
                  </a:tr>
                  <a:tr h="318264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6364" t="-480000" r="-641818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59259" t="-480000" r="-553704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54545" t="-480000" r="-443636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40741" t="-480000" r="-201235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40741" t="-480000" r="-101235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40741" t="-480000" r="-1235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2543032"/>
                      </a:ext>
                    </a:extLst>
                  </a:tr>
                  <a:tr h="318264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6364" t="-580000" r="-64181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59259" t="-580000" r="-553704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54545" t="-580000" r="-44363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40741" t="-580000" r="-20123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40741" t="-580000" r="-10123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40741" t="-580000" r="-1235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48638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4DA0E3A2-13F9-9483-1C21-301CFD293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3159755"/>
                  </p:ext>
                </p:extLst>
              </p:nvPr>
            </p:nvGraphicFramePr>
            <p:xfrm>
              <a:off x="7058020" y="2252161"/>
              <a:ext cx="6479397" cy="26529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605">
                      <a:extLst>
                        <a:ext uri="{9D8B030D-6E8A-4147-A177-3AD203B41FA5}">
                          <a16:colId xmlns:a16="http://schemas.microsoft.com/office/drawing/2014/main" val="1319160766"/>
                        </a:ext>
                      </a:extLst>
                    </a:gridCol>
                    <a:gridCol w="790619">
                      <a:extLst>
                        <a:ext uri="{9D8B030D-6E8A-4147-A177-3AD203B41FA5}">
                          <a16:colId xmlns:a16="http://schemas.microsoft.com/office/drawing/2014/main" val="3520087829"/>
                        </a:ext>
                      </a:extLst>
                    </a:gridCol>
                    <a:gridCol w="790619">
                      <a:extLst>
                        <a:ext uri="{9D8B030D-6E8A-4147-A177-3AD203B41FA5}">
                          <a16:colId xmlns:a16="http://schemas.microsoft.com/office/drawing/2014/main" val="4290899013"/>
                        </a:ext>
                      </a:extLst>
                    </a:gridCol>
                    <a:gridCol w="790619">
                      <a:extLst>
                        <a:ext uri="{9D8B030D-6E8A-4147-A177-3AD203B41FA5}">
                          <a16:colId xmlns:a16="http://schemas.microsoft.com/office/drawing/2014/main" val="592729060"/>
                        </a:ext>
                      </a:extLst>
                    </a:gridCol>
                    <a:gridCol w="790619">
                      <a:extLst>
                        <a:ext uri="{9D8B030D-6E8A-4147-A177-3AD203B41FA5}">
                          <a16:colId xmlns:a16="http://schemas.microsoft.com/office/drawing/2014/main" val="1814195277"/>
                        </a:ext>
                      </a:extLst>
                    </a:gridCol>
                    <a:gridCol w="969772">
                      <a:extLst>
                        <a:ext uri="{9D8B030D-6E8A-4147-A177-3AD203B41FA5}">
                          <a16:colId xmlns:a16="http://schemas.microsoft.com/office/drawing/2014/main" val="310189330"/>
                        </a:ext>
                      </a:extLst>
                    </a:gridCol>
                    <a:gridCol w="969772">
                      <a:extLst>
                        <a:ext uri="{9D8B030D-6E8A-4147-A177-3AD203B41FA5}">
                          <a16:colId xmlns:a16="http://schemas.microsoft.com/office/drawing/2014/main" val="768490592"/>
                        </a:ext>
                      </a:extLst>
                    </a:gridCol>
                    <a:gridCol w="969772">
                      <a:extLst>
                        <a:ext uri="{9D8B030D-6E8A-4147-A177-3AD203B41FA5}">
                          <a16:colId xmlns:a16="http://schemas.microsoft.com/office/drawing/2014/main" val="2200226963"/>
                        </a:ext>
                      </a:extLst>
                    </a:gridCol>
                  </a:tblGrid>
                  <a:tr h="378997"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80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:r>
                            <a:rPr lang="en-GB" sz="1100" b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 mean</a:t>
                          </a: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(ii) median</a:t>
                          </a: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(iii) range</a:t>
                          </a: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0004791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9881924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0256060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397196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0899694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78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4664057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65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48</m:t>
                                  </m:r>
                                </m:den>
                              </m:f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203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  <m:r>
                                <a:rPr lang="en-GB" sz="11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  <m:f>
                                <m:fPr>
                                  <m:ctrlP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1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296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4DA0E3A2-13F9-9483-1C21-301CFD293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3159755"/>
                  </p:ext>
                </p:extLst>
              </p:nvPr>
            </p:nvGraphicFramePr>
            <p:xfrm>
              <a:off x="7058020" y="2252161"/>
              <a:ext cx="6479397" cy="26529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605">
                      <a:extLst>
                        <a:ext uri="{9D8B030D-6E8A-4147-A177-3AD203B41FA5}">
                          <a16:colId xmlns:a16="http://schemas.microsoft.com/office/drawing/2014/main" val="1319160766"/>
                        </a:ext>
                      </a:extLst>
                    </a:gridCol>
                    <a:gridCol w="790619">
                      <a:extLst>
                        <a:ext uri="{9D8B030D-6E8A-4147-A177-3AD203B41FA5}">
                          <a16:colId xmlns:a16="http://schemas.microsoft.com/office/drawing/2014/main" val="3520087829"/>
                        </a:ext>
                      </a:extLst>
                    </a:gridCol>
                    <a:gridCol w="790619">
                      <a:extLst>
                        <a:ext uri="{9D8B030D-6E8A-4147-A177-3AD203B41FA5}">
                          <a16:colId xmlns:a16="http://schemas.microsoft.com/office/drawing/2014/main" val="4290899013"/>
                        </a:ext>
                      </a:extLst>
                    </a:gridCol>
                    <a:gridCol w="790619">
                      <a:extLst>
                        <a:ext uri="{9D8B030D-6E8A-4147-A177-3AD203B41FA5}">
                          <a16:colId xmlns:a16="http://schemas.microsoft.com/office/drawing/2014/main" val="592729060"/>
                        </a:ext>
                      </a:extLst>
                    </a:gridCol>
                    <a:gridCol w="790619">
                      <a:extLst>
                        <a:ext uri="{9D8B030D-6E8A-4147-A177-3AD203B41FA5}">
                          <a16:colId xmlns:a16="http://schemas.microsoft.com/office/drawing/2014/main" val="1814195277"/>
                        </a:ext>
                      </a:extLst>
                    </a:gridCol>
                    <a:gridCol w="969772">
                      <a:extLst>
                        <a:ext uri="{9D8B030D-6E8A-4147-A177-3AD203B41FA5}">
                          <a16:colId xmlns:a16="http://schemas.microsoft.com/office/drawing/2014/main" val="310189330"/>
                        </a:ext>
                      </a:extLst>
                    </a:gridCol>
                    <a:gridCol w="969772">
                      <a:extLst>
                        <a:ext uri="{9D8B030D-6E8A-4147-A177-3AD203B41FA5}">
                          <a16:colId xmlns:a16="http://schemas.microsoft.com/office/drawing/2014/main" val="768490592"/>
                        </a:ext>
                      </a:extLst>
                    </a:gridCol>
                    <a:gridCol w="969772">
                      <a:extLst>
                        <a:ext uri="{9D8B030D-6E8A-4147-A177-3AD203B41FA5}">
                          <a16:colId xmlns:a16="http://schemas.microsoft.com/office/drawing/2014/main" val="2200226963"/>
                        </a:ext>
                      </a:extLst>
                    </a:gridCol>
                  </a:tblGrid>
                  <a:tr h="378997"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80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:r>
                            <a:rPr lang="en-GB" sz="1100" b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 mean</a:t>
                          </a: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(ii) median</a:t>
                          </a: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(iii) range</a:t>
                          </a:r>
                        </a:p>
                      </a:txBody>
                      <a:tcPr marL="180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0004791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1613" t="-100000" r="-675806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49206" t="-100000" r="-565079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53226" t="-100000" r="-474194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47619" t="-100000" r="-366667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71053" t="-100000" r="-203947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64935" t="-100000" r="-101299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72368" t="-100000" r="-2632" b="-5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881924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1613" t="-200000" r="-675806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49206" t="-200000" r="-565079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53226" t="-200000" r="-474194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47619" t="-200000" r="-366667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71053" t="-200000" r="-203947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64935" t="-200000" r="-101299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72368" t="-200000" r="-2632" b="-4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0256060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1613" t="-300000" r="-675806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49206" t="-300000" r="-56507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53226" t="-300000" r="-474194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47619" t="-300000" r="-366667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71053" t="-300000" r="-203947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64935" t="-300000" r="-10129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72368" t="-300000" r="-2632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5397196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1613" t="-400000" r="-675806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49206" t="-400000" r="-565079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53226" t="-400000" r="-474194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47619" t="-400000" r="-366667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71053" t="-400000" r="-203947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64935" t="-400000" r="-101299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72368" t="-400000" r="-2632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0899694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1613" t="-500000" r="-675806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49206" t="-500000" r="-56507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53226" t="-500000" r="-474194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47619" t="-500000" r="-36666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71053" t="-500000" r="-20394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64935" t="-500000" r="-10129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72368" t="-500000" r="-2632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4664057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1613" t="-600000" r="-67580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49206" t="-600000" r="-56507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53226" t="-600000" r="-4741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47619" t="-600000" r="-36666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71053" t="-600000" r="-20394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64935" t="-600000" r="-10129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72368" t="-600000" r="-2632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9665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0" name="Picture 39" descr="Diagram&#10;&#10;Description automatically generated with low confidence">
            <a:extLst>
              <a:ext uri="{FF2B5EF4-FFF2-40B4-BE49-F238E27FC236}">
                <a16:creationId xmlns:a16="http://schemas.microsoft.com/office/drawing/2014/main" id="{911DD785-37B4-8A35-10FB-53B9BD0755D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8020" y="5879923"/>
            <a:ext cx="6858000" cy="32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8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F26381-3DE6-C3EE-A1D7-5B04A634EB2E}"/>
              </a:ext>
            </a:extLst>
          </p:cNvPr>
          <p:cNvSpPr txBox="1"/>
          <p:nvPr/>
        </p:nvSpPr>
        <p:spPr>
          <a:xfrm>
            <a:off x="0" y="0"/>
            <a:ext cx="6858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5:</a:t>
            </a:r>
          </a:p>
          <a:p>
            <a:endParaRPr lang="en-GB" sz="11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en-GB" sz="11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r>
              <a:rPr lang="en-GB" sz="3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Omitted </a:t>
            </a:r>
            <a:r>
              <a:rPr lang="en-GB" sz="36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MathsPad</a:t>
            </a:r>
            <a:r>
              <a:rPr lang="en-GB" sz="3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Task</a:t>
            </a:r>
            <a:endParaRPr lang="en-GB" sz="11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E80BA6-92EA-5883-EEDD-C4BD01D7E5B7}"/>
                  </a:ext>
                </a:extLst>
              </p:cNvPr>
              <p:cNvSpPr txBox="1"/>
              <p:nvPr/>
            </p:nvSpPr>
            <p:spPr>
              <a:xfrm>
                <a:off x="0" y="6863991"/>
                <a:ext cx="6752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Task 7: 	</a:t>
                </a:r>
                <a: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Shade all the cells that round to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0.</m:t>
                    </m:r>
                    <m:r>
                      <a:rPr lang="en-GB" sz="1100" b="0" i="1" dirty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4</m:t>
                    </m:r>
                  </m:oMath>
                </a14:m>
                <a: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</m:t>
                    </m:r>
                  </m:oMath>
                </a14:m>
                <a: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decimal place.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E80BA6-92EA-5883-EEDD-C4BD01D7E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63991"/>
                <a:ext cx="6752061" cy="2616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579D305-DD33-C9B0-B67C-A36A00B12E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3051286"/>
                  </p:ext>
                </p:extLst>
              </p:nvPr>
            </p:nvGraphicFramePr>
            <p:xfrm>
              <a:off x="105936" y="7125601"/>
              <a:ext cx="6646125" cy="2624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9225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52497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52497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52497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52497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÷3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÷10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10÷28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÷57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524978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579D305-DD33-C9B0-B67C-A36A00B12E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3051286"/>
                  </p:ext>
                </p:extLst>
              </p:nvPr>
            </p:nvGraphicFramePr>
            <p:xfrm>
              <a:off x="105936" y="7125601"/>
              <a:ext cx="6646125" cy="2624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9225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5249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952" t="-2439" r="-400000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952" t="-2439" r="-300000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2885" t="-2439" r="-202885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439" r="-100952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00000" t="-2439" r="-952" b="-4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5249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952" t="-100000" r="-400000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952" t="-100000" r="-300000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2885" t="-100000" r="-202885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100000" r="-100952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00000" t="-100000" r="-952" b="-29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5249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952" t="-204878" r="-400000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952" t="-204878" r="-300000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2885" t="-204878" r="-202885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04878" r="-100952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00000" t="-204878" r="-952" b="-2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5249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952" t="-297619" r="-4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952" t="-297619" r="-3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2885" t="-297619" r="-2028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97619" r="-1009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00000" t="-297619" r="-95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524978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075EA3-C0E9-3D02-7261-D4409E291DEA}"/>
                  </a:ext>
                </a:extLst>
              </p:cNvPr>
              <p:cNvSpPr txBox="1"/>
              <p:nvPr/>
            </p:nvSpPr>
            <p:spPr>
              <a:xfrm>
                <a:off x="0" y="4561775"/>
                <a:ext cx="67520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Task 6: 	</a:t>
                </a:r>
                <a: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Shade all the cells that round to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0.</m:t>
                    </m:r>
                    <m:r>
                      <a:rPr lang="en-GB" sz="1100" b="0" i="1" dirty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3</m:t>
                    </m:r>
                  </m:oMath>
                </a14:m>
                <a: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</m:t>
                    </m:r>
                  </m:oMath>
                </a14:m>
                <a: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decimal place.</a:t>
                </a:r>
                <a:b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</a:br>
                <a: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		Complete the bottom row in a way that continues the pattern.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075EA3-C0E9-3D02-7261-D4409E291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61775"/>
                <a:ext cx="6752061" cy="430887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1ADBC924-5745-C3AF-D20F-CDCE5F8011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7858005"/>
                  </p:ext>
                </p:extLst>
              </p:nvPr>
            </p:nvGraphicFramePr>
            <p:xfrm>
              <a:off x="105936" y="5049809"/>
              <a:ext cx="6646125" cy="1757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9225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3382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3382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46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3382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3382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301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338211"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1ADBC924-5745-C3AF-D20F-CDCE5F8011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7858005"/>
                  </p:ext>
                </p:extLst>
              </p:nvPr>
            </p:nvGraphicFramePr>
            <p:xfrm>
              <a:off x="105936" y="5049809"/>
              <a:ext cx="6646125" cy="1757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9225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3531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952" t="-3571" r="-400000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952" t="-3571" r="-300000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2885" t="-3571" r="-202885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3571" r="-10095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00000" t="-3571" r="-952" b="-4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3531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952" t="-103571" r="-400000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952" t="-103571" r="-300000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2885" t="-103571" r="-202885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103571" r="-10095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00000" t="-103571" r="-952" b="-3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3562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952" t="-203571" r="-400000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952" t="-203571" r="-300000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2885" t="-203571" r="-202885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203571" r="-10095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00000" t="-203571" r="-952" b="-2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3562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952" t="-303571" r="-400000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952" t="-303571" r="-300000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2885" t="-303571" r="-202885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303571" r="-100952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00000" t="-303571" r="-952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338211"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50160" marR="50160" marT="25080" marB="250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03B89CA5-7016-842C-0C73-37AC3AEFD3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6873" y="4992052"/>
            <a:ext cx="3617001" cy="18358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0D7A2A-FD4F-B4D0-7483-AB3DB7E57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6756" y="6846024"/>
            <a:ext cx="3271286" cy="16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0C7B2C23-BA93-5E8B-F31B-38763C595A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2232933"/>
                  </p:ext>
                </p:extLst>
              </p:nvPr>
            </p:nvGraphicFramePr>
            <p:xfrm>
              <a:off x="0" y="261609"/>
              <a:ext cx="6857999" cy="627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758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  <a:gridCol w="1876926">
                      <a:extLst>
                        <a:ext uri="{9D8B030D-6E8A-4147-A177-3AD203B41FA5}">
                          <a16:colId xmlns:a16="http://schemas.microsoft.com/office/drawing/2014/main" val="1096845777"/>
                        </a:ext>
                      </a:extLst>
                    </a:gridCol>
                    <a:gridCol w="360947">
                      <a:extLst>
                        <a:ext uri="{9D8B030D-6E8A-4147-A177-3AD203B41FA5}">
                          <a16:colId xmlns:a16="http://schemas.microsoft.com/office/drawing/2014/main" val="1429767797"/>
                        </a:ext>
                      </a:extLst>
                    </a:gridCol>
                    <a:gridCol w="1949116">
                      <a:extLst>
                        <a:ext uri="{9D8B030D-6E8A-4147-A177-3AD203B41FA5}">
                          <a16:colId xmlns:a16="http://schemas.microsoft.com/office/drawing/2014/main" val="4138161139"/>
                        </a:ext>
                      </a:extLst>
                    </a:gridCol>
                    <a:gridCol w="360947">
                      <a:extLst>
                        <a:ext uri="{9D8B030D-6E8A-4147-A177-3AD203B41FA5}">
                          <a16:colId xmlns:a16="http://schemas.microsoft.com/office/drawing/2014/main" val="491058763"/>
                        </a:ext>
                      </a:extLst>
                    </a:gridCol>
                    <a:gridCol w="2021305">
                      <a:extLst>
                        <a:ext uri="{9D8B030D-6E8A-4147-A177-3AD203B41FA5}">
                          <a16:colId xmlns:a16="http://schemas.microsoft.com/office/drawing/2014/main" val="1075686002"/>
                        </a:ext>
                      </a:extLst>
                    </a:gridCol>
                  </a:tblGrid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+5=8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7)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+50=80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13)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+0.8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=0.19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−0.5=8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8)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+0.002=0.05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14)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0.4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−0.03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=0.3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911200"/>
                      </a:ext>
                    </a:extLst>
                  </a:tr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+0.2=8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9)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−0.07=0.35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15)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0.4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0.2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−0.03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=0.03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7321671"/>
                      </a:ext>
                    </a:extLst>
                  </a:tr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4)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−0.2=50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10)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0.03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+0.04=0.46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16)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0.6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0.7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−0.81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=0.9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2712857"/>
                      </a:ext>
                    </a:extLst>
                  </a:tr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5)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+0.15=0.5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11)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9.7−0.07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=1.3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17)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−0.8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0.2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=3.5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4400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2811662"/>
                      </a:ext>
                    </a:extLst>
                  </a:tr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6)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+0.8=2−0.5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12)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3.3+0.03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=0.07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18)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0.9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−0.04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0.8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=0.4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4400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9272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0C7B2C23-BA93-5E8B-F31B-38763C595A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2232933"/>
                  </p:ext>
                </p:extLst>
              </p:nvPr>
            </p:nvGraphicFramePr>
            <p:xfrm>
              <a:off x="0" y="261609"/>
              <a:ext cx="6857999" cy="627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758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  <a:gridCol w="1876926">
                      <a:extLst>
                        <a:ext uri="{9D8B030D-6E8A-4147-A177-3AD203B41FA5}">
                          <a16:colId xmlns:a16="http://schemas.microsoft.com/office/drawing/2014/main" val="1096845777"/>
                        </a:ext>
                      </a:extLst>
                    </a:gridCol>
                    <a:gridCol w="360947">
                      <a:extLst>
                        <a:ext uri="{9D8B030D-6E8A-4147-A177-3AD203B41FA5}">
                          <a16:colId xmlns:a16="http://schemas.microsoft.com/office/drawing/2014/main" val="1429767797"/>
                        </a:ext>
                      </a:extLst>
                    </a:gridCol>
                    <a:gridCol w="1949116">
                      <a:extLst>
                        <a:ext uri="{9D8B030D-6E8A-4147-A177-3AD203B41FA5}">
                          <a16:colId xmlns:a16="http://schemas.microsoft.com/office/drawing/2014/main" val="4138161139"/>
                        </a:ext>
                      </a:extLst>
                    </a:gridCol>
                    <a:gridCol w="360947">
                      <a:extLst>
                        <a:ext uri="{9D8B030D-6E8A-4147-A177-3AD203B41FA5}">
                          <a16:colId xmlns:a16="http://schemas.microsoft.com/office/drawing/2014/main" val="491058763"/>
                        </a:ext>
                      </a:extLst>
                    </a:gridCol>
                    <a:gridCol w="2021305">
                      <a:extLst>
                        <a:ext uri="{9D8B030D-6E8A-4147-A177-3AD203B41FA5}">
                          <a16:colId xmlns:a16="http://schemas.microsoft.com/office/drawing/2014/main" val="1075686002"/>
                        </a:ext>
                      </a:extLst>
                    </a:gridCol>
                  </a:tblGrid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541" r="-250676" b="-4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7)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065" r="-124183" b="-4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13)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9623" r="-1258" b="-498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541" t="-101220" r="-250676" b="-4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8)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065" t="-101220" r="-124183" b="-4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14)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9623" t="-101220" r="-1258" b="-4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11200"/>
                      </a:ext>
                    </a:extLst>
                  </a:tr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541" t="-198795" r="-25067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9)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065" t="-198795" r="-12418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15)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9623" t="-198795" r="-125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321671"/>
                      </a:ext>
                    </a:extLst>
                  </a:tr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4)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541" t="-298795" r="-25067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10)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065" t="-298795" r="-1241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16)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9623" t="-298795" r="-125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712857"/>
                      </a:ext>
                    </a:extLst>
                  </a:tr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5)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541" t="-403659" r="-250676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11)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065" t="-403659" r="-124183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17)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9623" t="-403659" r="-1258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2811662"/>
                      </a:ext>
                    </a:extLst>
                  </a:tr>
                  <a:tr h="1046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6)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541" t="-497590" r="-250676" b="-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12)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065" t="-497590" r="-124183" b="-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18)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9623" t="-497590" r="-1258" b="-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9272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DC41F12-9C3F-E159-DEBF-BFB8369DDBDE}"/>
              </a:ext>
            </a:extLst>
          </p:cNvPr>
          <p:cNvSpPr txBox="1"/>
          <p:nvPr/>
        </p:nvSpPr>
        <p:spPr>
          <a:xfrm>
            <a:off x="0" y="0"/>
            <a:ext cx="3756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8: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Solve each of the following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B186EA-8BA8-84C8-0B57-F9D01E71CAC3}"/>
                  </a:ext>
                </a:extLst>
              </p:cNvPr>
              <p:cNvSpPr txBox="1"/>
              <p:nvPr/>
            </p:nvSpPr>
            <p:spPr>
              <a:xfrm>
                <a:off x="0" y="6682103"/>
                <a:ext cx="67520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Task 9: 	</a:t>
                </a:r>
                <a: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Shade all the cells that round to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0.</m:t>
                    </m:r>
                    <m:r>
                      <a:rPr lang="en-GB" sz="1100" i="1" dirty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2</m:t>
                    </m:r>
                  </m:oMath>
                </a14:m>
                <a: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</m:t>
                    </m:r>
                  </m:oMath>
                </a14:m>
                <a: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decimal place.</a:t>
                </a:r>
                <a:b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</a:br>
                <a:r>
                  <a:rPr lang="en-US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		Complete the bottom row in a way that continues the pattern.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B186EA-8BA8-84C8-0B57-F9D01E71C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682103"/>
                <a:ext cx="6752061" cy="430887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0A6F72C-C344-31ED-2478-9CF0A00212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759531"/>
                  </p:ext>
                </p:extLst>
              </p:nvPr>
            </p:nvGraphicFramePr>
            <p:xfrm>
              <a:off x="105936" y="7170136"/>
              <a:ext cx="6646125" cy="25803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9225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516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0.028+0.122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0.122+0.128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0.128+0.</m:t>
                              </m:r>
                              <m:r>
                                <a:rPr lang="en-GB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018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0.18+0.06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0.06+0.08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516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4−3.883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3.883−3.712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3.712−3.001</m:t>
                                </m:r>
                              </m:oMath>
                            </m:oMathPara>
                          </a14:m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3.001−1.831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1.831−1.654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516071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0.6 × 0.4</m:t>
                                </m:r>
                              </m:oMath>
                            </m:oMathPara>
                          </a14:m>
                          <a:endParaRPr lang="en-GB" sz="11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0.4 × 0.7</m:t>
                                </m:r>
                              </m:oMath>
                            </m:oMathPara>
                          </a14:m>
                          <a:endParaRPr lang="en-GB" sz="11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0.7 × 0.2</m:t>
                                </m:r>
                              </m:oMath>
                            </m:oMathPara>
                          </a14:m>
                          <a:endParaRPr lang="en-GB" sz="11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0.2 × 0.95</m:t>
                                </m:r>
                              </m:oMath>
                            </m:oMathPara>
                          </a14:m>
                          <a:endParaRPr lang="en-GB" sz="11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0.95 × 0.28</m:t>
                                </m:r>
                              </m:oMath>
                            </m:oMathPara>
                          </a14:m>
                          <a:endParaRPr lang="en-GB" sz="11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516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0.006÷0.02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0.02÷0.125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0.125÷0.5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0.5÷1.6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1.6÷8</m:t>
                              </m:r>
                            </m:oMath>
                          </a14:m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516071">
                    <a:tc>
                      <a:txBody>
                        <a:bodyPr/>
                        <a:lstStyle/>
                        <a:p>
                          <a:pPr algn="ctr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0A6F72C-C344-31ED-2478-9CF0A00212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759531"/>
                  </p:ext>
                </p:extLst>
              </p:nvPr>
            </p:nvGraphicFramePr>
            <p:xfrm>
              <a:off x="105936" y="7170136"/>
              <a:ext cx="6646125" cy="25803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9225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1329225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516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52" r="-4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52" r="-3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885" r="-2028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r="-10095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r="-95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516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52" t="-100000" r="-4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52" t="-100000" r="-3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885" t="-100000" r="-20288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100000" r="-1009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100000" r="-95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516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52" t="-205000" r="-400000" b="-2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52" t="-205000" r="-300000" b="-2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885" t="-205000" r="-202885" b="-2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205000" r="-100952" b="-2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205000" r="-952" b="-2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516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52" t="-297561" r="-400000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52" t="-297561" r="-300000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885" t="-297561" r="-202885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297561" r="-10095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297561" r="-952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516071">
                    <a:tc>
                      <a:txBody>
                        <a:bodyPr/>
                        <a:lstStyle/>
                        <a:p>
                          <a:pPr algn="ctr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0080553-9AA0-EB7C-A959-7CEBDD343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320" y="7034580"/>
            <a:ext cx="5617993" cy="2851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0DD3CEE9-BFD2-218F-9BD5-2032193A6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059666"/>
                  </p:ext>
                </p:extLst>
              </p:nvPr>
            </p:nvGraphicFramePr>
            <p:xfrm>
              <a:off x="7116762" y="590011"/>
              <a:ext cx="6497638" cy="5622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6168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  <a:gridCol w="1761042">
                      <a:extLst>
                        <a:ext uri="{9D8B030D-6E8A-4147-A177-3AD203B41FA5}">
                          <a16:colId xmlns:a16="http://schemas.microsoft.com/office/drawing/2014/main" val="1096845777"/>
                        </a:ext>
                      </a:extLst>
                    </a:gridCol>
                    <a:gridCol w="971609">
                      <a:extLst>
                        <a:ext uri="{9D8B030D-6E8A-4147-A177-3AD203B41FA5}">
                          <a16:colId xmlns:a16="http://schemas.microsoft.com/office/drawing/2014/main" val="2655862474"/>
                        </a:ext>
                      </a:extLst>
                    </a:gridCol>
                    <a:gridCol w="516168">
                      <a:extLst>
                        <a:ext uri="{9D8B030D-6E8A-4147-A177-3AD203B41FA5}">
                          <a16:colId xmlns:a16="http://schemas.microsoft.com/office/drawing/2014/main" val="1429767797"/>
                        </a:ext>
                      </a:extLst>
                    </a:gridCol>
                    <a:gridCol w="1862871">
                      <a:extLst>
                        <a:ext uri="{9D8B030D-6E8A-4147-A177-3AD203B41FA5}">
                          <a16:colId xmlns:a16="http://schemas.microsoft.com/office/drawing/2014/main" val="4138161139"/>
                        </a:ext>
                      </a:extLst>
                    </a:gridCol>
                    <a:gridCol w="869780">
                      <a:extLst>
                        <a:ext uri="{9D8B030D-6E8A-4147-A177-3AD203B41FA5}">
                          <a16:colId xmlns:a16="http://schemas.microsoft.com/office/drawing/2014/main" val="4063715983"/>
                        </a:ext>
                      </a:extLst>
                    </a:gridCol>
                  </a:tblGrid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+5=8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𝟏𝟓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0.03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+0.04=0.46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𝟏𝟒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2)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−0.5=8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𝟒𝟐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9.7−0.07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=1.3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𝟏𝟐𝟎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911200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+0.2=8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3.3+0.03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=0.07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𝟕𝟎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7321671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−0.2=50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𝟔𝟐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𝟕𝟓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+0.8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=0.19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𝟏𝟓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2712857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+0.15=0.5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0.4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−0.03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=0.3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𝟑𝟗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2811662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+0.8=2−0.5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𝟒𝟖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0.4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0.2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−0.03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=0.03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𝟓𝟐𝟓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9272627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+50=80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𝟏𝟓𝟎𝟎𝟎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0.6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0.7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−0.81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=0.9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9411513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+0.002=0.05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𝟎𝟎𝟎𝟔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−0.8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0.2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=3.5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6441496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−0.07=0.35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0.9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−0.04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0.8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=0.4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16372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0DD3CEE9-BFD2-218F-9BD5-2032193A6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059666"/>
                  </p:ext>
                </p:extLst>
              </p:nvPr>
            </p:nvGraphicFramePr>
            <p:xfrm>
              <a:off x="7116762" y="590011"/>
              <a:ext cx="6497638" cy="5622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6168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  <a:gridCol w="1761042">
                      <a:extLst>
                        <a:ext uri="{9D8B030D-6E8A-4147-A177-3AD203B41FA5}">
                          <a16:colId xmlns:a16="http://schemas.microsoft.com/office/drawing/2014/main" val="1096845777"/>
                        </a:ext>
                      </a:extLst>
                    </a:gridCol>
                    <a:gridCol w="971609">
                      <a:extLst>
                        <a:ext uri="{9D8B030D-6E8A-4147-A177-3AD203B41FA5}">
                          <a16:colId xmlns:a16="http://schemas.microsoft.com/office/drawing/2014/main" val="2655862474"/>
                        </a:ext>
                      </a:extLst>
                    </a:gridCol>
                    <a:gridCol w="516168">
                      <a:extLst>
                        <a:ext uri="{9D8B030D-6E8A-4147-A177-3AD203B41FA5}">
                          <a16:colId xmlns:a16="http://schemas.microsoft.com/office/drawing/2014/main" val="1429767797"/>
                        </a:ext>
                      </a:extLst>
                    </a:gridCol>
                    <a:gridCol w="1862871">
                      <a:extLst>
                        <a:ext uri="{9D8B030D-6E8A-4147-A177-3AD203B41FA5}">
                          <a16:colId xmlns:a16="http://schemas.microsoft.com/office/drawing/2014/main" val="4138161139"/>
                        </a:ext>
                      </a:extLst>
                    </a:gridCol>
                    <a:gridCol w="869780">
                      <a:extLst>
                        <a:ext uri="{9D8B030D-6E8A-4147-A177-3AD203B41FA5}">
                          <a16:colId xmlns:a16="http://schemas.microsoft.com/office/drawing/2014/main" val="4063715983"/>
                        </a:ext>
                      </a:extLst>
                    </a:gridCol>
                  </a:tblGrid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9710" r="-242754" b="-8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32468" r="-335065" b="-8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25" r="-48630" b="-8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42029" r="-2899" b="-80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2)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9710" t="-98000" r="-242754" b="-6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32468" t="-98000" r="-335065" b="-6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25" t="-98000" r="-48630" b="-6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42029" t="-98000" r="-2899" b="-6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11200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9710" t="-202041" r="-242754" b="-6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32468" t="-202041" r="-335065" b="-6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25" t="-202041" r="-48630" b="-6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42029" t="-202041" r="-2899" b="-6061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321671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9710" t="-302041" r="-242754" b="-5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32468" t="-302041" r="-335065" b="-5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25" t="-302041" r="-48630" b="-5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42029" t="-302041" r="-2899" b="-5061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712857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9710" t="-394000" r="-242754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32468" t="-394000" r="-335065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25" t="-394000" r="-48630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42029" t="-394000" r="-2899" b="-3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2811662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9710" t="-504082" r="-242754" b="-3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32468" t="-504082" r="-335065" b="-3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25" t="-504082" r="-48630" b="-3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42029" t="-504082" r="-2899" b="-30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9272627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9710" t="-604082" r="-242754" b="-2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32468" t="-604082" r="-335065" b="-2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25" t="-604082" r="-48630" b="-2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42029" t="-604082" r="-2899" b="-20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9411513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9710" t="-690000" r="-2427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32468" t="-690000" r="-3350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25" t="-690000" r="-4863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42029" t="-690000" r="-28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441496"/>
                      </a:ext>
                    </a:extLst>
                  </a:tr>
                  <a:tr h="62470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9710" t="-806122" r="-242754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32468" t="-806122" r="-335065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25" t="-806122" r="-48630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42029" t="-806122" r="-2899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372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502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A703F55-5721-C3F6-2905-E0E33E70A8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283012"/>
                  </p:ext>
                </p:extLst>
              </p:nvPr>
            </p:nvGraphicFramePr>
            <p:xfrm>
              <a:off x="0" y="2"/>
              <a:ext cx="6858000" cy="3352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75709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782291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1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Task 10:	</a:t>
                          </a:r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Converting from a fraction to a recurring decimal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Jo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as a recurring decimal.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Use Jo’s answer to write the following as decimals</a:t>
                          </a: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37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Divide the following into recurring and terminating (non-recurring) decimals. What do you notice?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155113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as a recurring decimal.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A703F55-5721-C3F6-2905-E0E33E70A8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283012"/>
                  </p:ext>
                </p:extLst>
              </p:nvPr>
            </p:nvGraphicFramePr>
            <p:xfrm>
              <a:off x="0" y="2"/>
              <a:ext cx="6858000" cy="3352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75709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782291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1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Task 10:	</a:t>
                          </a:r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Converting from a fraction to a recurring decimal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" t="-16260" r="-123967" b="-1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544" t="-24390" r="-671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Divide the following into recurring and terminating (non-recurring) decimals. What do you notice?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1551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" t="-117213" r="-123967" b="-163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CDBC131-4DC8-102C-5945-FB7B118E5E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816806"/>
                  </p:ext>
                </p:extLst>
              </p:nvPr>
            </p:nvGraphicFramePr>
            <p:xfrm>
              <a:off x="0" y="3448758"/>
              <a:ext cx="6858000" cy="3352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1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Task 11:	</a:t>
                          </a:r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Converting from a recurring decimal to a fraction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Sam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algebra, 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a fraction.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the benefit of Sam multiplying by 100.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Use Sam’s answer to write the following as fractions</a:t>
                          </a: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7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100" b="0" baseline="0" dirty="0">
                              <a:solidFill>
                                <a:schemeClr val="tx1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5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100" b="0" baseline="0" dirty="0">
                              <a:solidFill>
                                <a:schemeClr val="tx1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0.8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algebra, 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a fraction.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algebra, 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9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a fraction.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CDBC131-4DC8-102C-5945-FB7B118E5E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816806"/>
                  </p:ext>
                </p:extLst>
              </p:nvPr>
            </p:nvGraphicFramePr>
            <p:xfrm>
              <a:off x="0" y="3448758"/>
              <a:ext cx="6858000" cy="3352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1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Task 11:	</a:t>
                          </a:r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Converting from a recurring decimal to a fraction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" t="-16260" r="-100741" b="-1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the benefit of Sam multiplying by 100.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370" t="-124390" r="-741" b="-1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" t="-116260" r="-100741" b="-81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370" t="-224390" r="-741" b="-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F2F900-4606-63AD-8460-B01FE9362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23666"/>
              </p:ext>
            </p:extLst>
          </p:nvPr>
        </p:nvGraphicFramePr>
        <p:xfrm>
          <a:off x="4621876" y="1745673"/>
          <a:ext cx="2236124" cy="1607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6124">
                  <a:extLst>
                    <a:ext uri="{9D8B030D-6E8A-4147-A177-3AD203B41FA5}">
                      <a16:colId xmlns:a16="http://schemas.microsoft.com/office/drawing/2014/main" val="2968768099"/>
                    </a:ext>
                  </a:extLst>
                </a:gridCol>
              </a:tblGrid>
              <a:tr h="803563">
                <a:tc>
                  <a:txBody>
                    <a:bodyPr/>
                    <a:lstStyle/>
                    <a:p>
                      <a:r>
                        <a:rPr lang="en-GB" sz="800" dirty="0"/>
                        <a:t>Recurring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92272"/>
                  </a:ext>
                </a:extLst>
              </a:tr>
              <a:tr h="803563">
                <a:tc>
                  <a:txBody>
                    <a:bodyPr/>
                    <a:lstStyle/>
                    <a:p>
                      <a:r>
                        <a:rPr lang="en-GB" sz="800" dirty="0"/>
                        <a:t>Terminating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764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5FC7280-DA50-28C1-2D8E-89144025F5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0960312"/>
                  </p:ext>
                </p:extLst>
              </p:nvPr>
            </p:nvGraphicFramePr>
            <p:xfrm>
              <a:off x="3133898" y="1745673"/>
              <a:ext cx="1396539" cy="15331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5513">
                      <a:extLst>
                        <a:ext uri="{9D8B030D-6E8A-4147-A177-3AD203B41FA5}">
                          <a16:colId xmlns:a16="http://schemas.microsoft.com/office/drawing/2014/main" val="69917263"/>
                        </a:ext>
                      </a:extLst>
                    </a:gridCol>
                    <a:gridCol w="465513">
                      <a:extLst>
                        <a:ext uri="{9D8B030D-6E8A-4147-A177-3AD203B41FA5}">
                          <a16:colId xmlns:a16="http://schemas.microsoft.com/office/drawing/2014/main" val="1887184474"/>
                        </a:ext>
                      </a:extLst>
                    </a:gridCol>
                    <a:gridCol w="465513">
                      <a:extLst>
                        <a:ext uri="{9D8B030D-6E8A-4147-A177-3AD203B41FA5}">
                          <a16:colId xmlns:a16="http://schemas.microsoft.com/office/drawing/2014/main" val="3429219356"/>
                        </a:ext>
                      </a:extLst>
                    </a:gridCol>
                  </a:tblGrid>
                  <a:tr h="3740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39139479"/>
                      </a:ext>
                    </a:extLst>
                  </a:tr>
                  <a:tr h="3740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70201103"/>
                      </a:ext>
                    </a:extLst>
                  </a:tr>
                  <a:tr h="3740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069877"/>
                      </a:ext>
                    </a:extLst>
                  </a:tr>
                  <a:tr h="3740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2753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5FC7280-DA50-28C1-2D8E-89144025F5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0960312"/>
                  </p:ext>
                </p:extLst>
              </p:nvPr>
            </p:nvGraphicFramePr>
            <p:xfrm>
              <a:off x="3133898" y="1745673"/>
              <a:ext cx="1396539" cy="15331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5513">
                      <a:extLst>
                        <a:ext uri="{9D8B030D-6E8A-4147-A177-3AD203B41FA5}">
                          <a16:colId xmlns:a16="http://schemas.microsoft.com/office/drawing/2014/main" val="69917263"/>
                        </a:ext>
                      </a:extLst>
                    </a:gridCol>
                    <a:gridCol w="465513">
                      <a:extLst>
                        <a:ext uri="{9D8B030D-6E8A-4147-A177-3AD203B41FA5}">
                          <a16:colId xmlns:a16="http://schemas.microsoft.com/office/drawing/2014/main" val="1887184474"/>
                        </a:ext>
                      </a:extLst>
                    </a:gridCol>
                    <a:gridCol w="465513">
                      <a:extLst>
                        <a:ext uri="{9D8B030D-6E8A-4147-A177-3AD203B41FA5}">
                          <a16:colId xmlns:a16="http://schemas.microsoft.com/office/drawing/2014/main" val="3429219356"/>
                        </a:ext>
                      </a:extLst>
                    </a:gridCol>
                  </a:tblGrid>
                  <a:tr h="3830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202703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r="-102703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r="-2703" b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9139479"/>
                      </a:ext>
                    </a:extLst>
                  </a:tr>
                  <a:tr h="3833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96774" r="-202703" b="-1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96774" r="-102703" b="-1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96774" r="-2703" b="-1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0201103"/>
                      </a:ext>
                    </a:extLst>
                  </a:tr>
                  <a:tr h="3834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96774" r="-202703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196774" r="-102703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196774" r="-2703" b="-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9069877"/>
                      </a:ext>
                    </a:extLst>
                  </a:tr>
                  <a:tr h="3832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306667" r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306667" r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306667" r="-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7533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D0EE75-154C-31ED-B99F-402BD6FE4891}"/>
                  </a:ext>
                </a:extLst>
              </p14:cNvPr>
              <p14:cNvContentPartPr/>
              <p14:nvPr/>
            </p14:nvContentPartPr>
            <p14:xfrm>
              <a:off x="580902" y="832277"/>
              <a:ext cx="1485750" cy="87066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D0EE75-154C-31ED-B99F-402BD6FE48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423" y="825798"/>
                <a:ext cx="1497987" cy="88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D9F19-3C64-FBC3-58E8-475793A5AF8A}"/>
                  </a:ext>
                </a:extLst>
              </p14:cNvPr>
              <p14:cNvContentPartPr/>
              <p14:nvPr/>
            </p14:nvContentPartPr>
            <p14:xfrm>
              <a:off x="493840" y="4310048"/>
              <a:ext cx="1875496" cy="86870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D9F19-3C64-FBC3-58E8-475793A5AF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360" y="4303571"/>
                <a:ext cx="1888095" cy="88093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13B59A1-1F50-02F4-0750-9A9F013B2F60}"/>
              </a:ext>
            </a:extLst>
          </p:cNvPr>
          <p:cNvSpPr txBox="1"/>
          <p:nvPr/>
        </p:nvSpPr>
        <p:spPr>
          <a:xfrm>
            <a:off x="0" y="6849743"/>
            <a:ext cx="675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12: 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Using algebra, c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onvert each of the following to fractions.</a:t>
            </a:r>
            <a:endParaRPr lang="en-US" sz="11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48F414F7-163F-3F5C-BBC4-57C2E450DD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7618148"/>
                  </p:ext>
                </p:extLst>
              </p:nvPr>
            </p:nvGraphicFramePr>
            <p:xfrm>
              <a:off x="0" y="7111352"/>
              <a:ext cx="6858000" cy="27946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73944728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633860218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756169570"/>
                        </a:ext>
                      </a:extLst>
                    </a:gridCol>
                  </a:tblGrid>
                  <a:tr h="1397324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</m:acc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6565702"/>
                      </a:ext>
                    </a:extLst>
                  </a:tr>
                  <a:tr h="1397324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d)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0.0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</m:acc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e)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0.3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</m:acc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f)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4285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97583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48F414F7-163F-3F5C-BBC4-57C2E450DD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7618148"/>
                  </p:ext>
                </p:extLst>
              </p:nvPr>
            </p:nvGraphicFramePr>
            <p:xfrm>
              <a:off x="0" y="7111352"/>
              <a:ext cx="6858000" cy="27946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73944728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633860218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756169570"/>
                        </a:ext>
                      </a:extLst>
                    </a:gridCol>
                  </a:tblGrid>
                  <a:tr h="13973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56" r="-201111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56" r="-101111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556" r="-1111" b="-100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6565702"/>
                      </a:ext>
                    </a:extLst>
                  </a:tr>
                  <a:tr h="13973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56" t="-100909" r="-20111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56" t="-100909" r="-10111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556" t="-100909" r="-111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7583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2413467-9DFC-0148-C01F-A4DACEB31E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6949376"/>
                  </p:ext>
                </p:extLst>
              </p:nvPr>
            </p:nvGraphicFramePr>
            <p:xfrm>
              <a:off x="7083552" y="2"/>
              <a:ext cx="6858000" cy="3352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75709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782291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1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Task 10:	</a:t>
                          </a:r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Converting from a fraction to a recurring decimal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Jo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as a recurring decimal.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Use Jo’s answer to write the following as decimals</a:t>
                          </a: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=0.91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37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60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=0.61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=0.08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Divide the following into recurring and terminating (non-recurring) decimals. What do you notice?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155113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as a recurring decimal.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0.2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6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0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2413467-9DFC-0148-C01F-A4DACEB31E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6949376"/>
                  </p:ext>
                </p:extLst>
              </p:nvPr>
            </p:nvGraphicFramePr>
            <p:xfrm>
              <a:off x="7083552" y="2"/>
              <a:ext cx="6858000" cy="3352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75709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782291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1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Task 10:	</a:t>
                          </a:r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Converting from a fraction to a recurring decimal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412" t="-16260" r="-123457" b="-1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81879" t="-24390" r="-671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Divide the following into recurring and terminating (non-recurring) decimals. What do you notice?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1551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412" t="-117213" r="-123457" b="-163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857B730-715D-2974-9C08-4D4EBB09C2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6479418"/>
                  </p:ext>
                </p:extLst>
              </p:nvPr>
            </p:nvGraphicFramePr>
            <p:xfrm>
              <a:off x="7083552" y="3448758"/>
              <a:ext cx="6858000" cy="3352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1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Task 11:	</a:t>
                          </a:r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Converting from a recurring decimal to a fraction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Sam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algebra, 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a fraction.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the benefit of Sam multiplying by 100.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Gets digits to line up.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Use Sam’s answer to write the following as fractions</a:t>
                          </a: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rgbClr val="C00000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7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acc>
                              <m:r>
                                <a:rPr lang="en-GB" sz="11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100" b="0" baseline="0" dirty="0">
                              <a:solidFill>
                                <a:srgbClr val="C00000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7</m:t>
                                  </m:r>
                                </m:e>
                              </m:acc>
                              <m:r>
                                <a:rPr lang="en-GB" sz="1100" b="0" i="0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0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37</m:t>
                                  </m:r>
                                </m:num>
                                <m:den>
                                  <m:r>
                                    <a:rPr lang="en-GB" sz="1100" b="0" i="0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99</m:t>
                                  </m:r>
                                </m:den>
                              </m:f>
                            </m:oMath>
                          </a14:m>
                          <a:endParaRPr lang="en-GB" sz="11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100" b="0" baseline="0" dirty="0">
                              <a:solidFill>
                                <a:srgbClr val="C00000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0.8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acc>
                              <m:r>
                                <a:rPr lang="en-GB" sz="11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GB" sz="11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22</m:t>
                                  </m:r>
                                </m:den>
                              </m:f>
                            </m:oMath>
                          </a14:m>
                          <a:endParaRPr lang="en-GB" sz="11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algebra, 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a fraction.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57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99</m:t>
                                    </m:r>
                                  </m:den>
                                </m:f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33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algebra, 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9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a fraction.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1!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857B730-715D-2974-9C08-4D4EBB09C2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6479418"/>
                  </p:ext>
                </p:extLst>
              </p:nvPr>
            </p:nvGraphicFramePr>
            <p:xfrm>
              <a:off x="7083552" y="3448758"/>
              <a:ext cx="6858000" cy="3352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1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Task 11:	</a:t>
                          </a:r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Converting from a recurring decimal to a fraction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70" t="-16260" r="-101111" b="-1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the benefit of Sam multiplying by 100.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Gets digits to line up.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00000" t="-124390" r="-738" b="-1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70" t="-116260" r="-101111" b="-81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00000" t="-224390" r="-738" b="-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4CB9937B-5734-BA6A-DC81-787D8EA0C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67032"/>
              </p:ext>
            </p:extLst>
          </p:nvPr>
        </p:nvGraphicFramePr>
        <p:xfrm>
          <a:off x="11705428" y="1745673"/>
          <a:ext cx="2236124" cy="1607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6124">
                  <a:extLst>
                    <a:ext uri="{9D8B030D-6E8A-4147-A177-3AD203B41FA5}">
                      <a16:colId xmlns:a16="http://schemas.microsoft.com/office/drawing/2014/main" val="2968768099"/>
                    </a:ext>
                  </a:extLst>
                </a:gridCol>
              </a:tblGrid>
              <a:tr h="803563">
                <a:tc>
                  <a:txBody>
                    <a:bodyPr/>
                    <a:lstStyle/>
                    <a:p>
                      <a:r>
                        <a:rPr lang="en-GB" sz="800" dirty="0"/>
                        <a:t>Recurring</a:t>
                      </a:r>
                    </a:p>
                    <a:p>
                      <a:endParaRPr lang="en-GB" sz="800" dirty="0"/>
                    </a:p>
                    <a:p>
                      <a:r>
                        <a:rPr lang="en-GB" sz="1100" dirty="0">
                          <a:solidFill>
                            <a:srgbClr val="C00000"/>
                          </a:solidFill>
                        </a:rPr>
                        <a:t>Denominators with prime factors other than 2 and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92272"/>
                  </a:ext>
                </a:extLst>
              </a:tr>
              <a:tr h="803563">
                <a:tc>
                  <a:txBody>
                    <a:bodyPr/>
                    <a:lstStyle/>
                    <a:p>
                      <a:r>
                        <a:rPr lang="en-GB" sz="800" dirty="0"/>
                        <a:t>Terminating</a:t>
                      </a:r>
                    </a:p>
                    <a:p>
                      <a:endParaRPr lang="en-GB" sz="8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Denominators without prime factors other than 2 and 5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764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9C421B71-2CB3-EF8F-66E8-EAEC99551B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391176"/>
                  </p:ext>
                </p:extLst>
              </p:nvPr>
            </p:nvGraphicFramePr>
            <p:xfrm>
              <a:off x="10217450" y="1745673"/>
              <a:ext cx="1396539" cy="15331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5513">
                      <a:extLst>
                        <a:ext uri="{9D8B030D-6E8A-4147-A177-3AD203B41FA5}">
                          <a16:colId xmlns:a16="http://schemas.microsoft.com/office/drawing/2014/main" val="69917263"/>
                        </a:ext>
                      </a:extLst>
                    </a:gridCol>
                    <a:gridCol w="465513">
                      <a:extLst>
                        <a:ext uri="{9D8B030D-6E8A-4147-A177-3AD203B41FA5}">
                          <a16:colId xmlns:a16="http://schemas.microsoft.com/office/drawing/2014/main" val="1887184474"/>
                        </a:ext>
                      </a:extLst>
                    </a:gridCol>
                    <a:gridCol w="465513">
                      <a:extLst>
                        <a:ext uri="{9D8B030D-6E8A-4147-A177-3AD203B41FA5}">
                          <a16:colId xmlns:a16="http://schemas.microsoft.com/office/drawing/2014/main" val="3429219356"/>
                        </a:ext>
                      </a:extLst>
                    </a:gridCol>
                  </a:tblGrid>
                  <a:tr h="3740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39139479"/>
                      </a:ext>
                    </a:extLst>
                  </a:tr>
                  <a:tr h="3740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70201103"/>
                      </a:ext>
                    </a:extLst>
                  </a:tr>
                  <a:tr h="3740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069877"/>
                      </a:ext>
                    </a:extLst>
                  </a:tr>
                  <a:tr h="3740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2753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9C421B71-2CB3-EF8F-66E8-EAEC99551B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391176"/>
                  </p:ext>
                </p:extLst>
              </p:nvPr>
            </p:nvGraphicFramePr>
            <p:xfrm>
              <a:off x="10217450" y="1745673"/>
              <a:ext cx="1396539" cy="15331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5513">
                      <a:extLst>
                        <a:ext uri="{9D8B030D-6E8A-4147-A177-3AD203B41FA5}">
                          <a16:colId xmlns:a16="http://schemas.microsoft.com/office/drawing/2014/main" val="69917263"/>
                        </a:ext>
                      </a:extLst>
                    </a:gridCol>
                    <a:gridCol w="465513">
                      <a:extLst>
                        <a:ext uri="{9D8B030D-6E8A-4147-A177-3AD203B41FA5}">
                          <a16:colId xmlns:a16="http://schemas.microsoft.com/office/drawing/2014/main" val="1887184474"/>
                        </a:ext>
                      </a:extLst>
                    </a:gridCol>
                    <a:gridCol w="465513">
                      <a:extLst>
                        <a:ext uri="{9D8B030D-6E8A-4147-A177-3AD203B41FA5}">
                          <a16:colId xmlns:a16="http://schemas.microsoft.com/office/drawing/2014/main" val="3429219356"/>
                        </a:ext>
                      </a:extLst>
                    </a:gridCol>
                  </a:tblGrid>
                  <a:tr h="3830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r="-20000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0000" r="-10000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00000" b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9139479"/>
                      </a:ext>
                    </a:extLst>
                  </a:tr>
                  <a:tr h="3833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96774" r="-200000" b="-1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0000" t="-96774" r="-100000" b="-1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00000" t="-96774" b="-1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0201103"/>
                      </a:ext>
                    </a:extLst>
                  </a:tr>
                  <a:tr h="3834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196774" r="-200000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0000" t="-196774" r="-100000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00000" t="-196774" b="-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9069877"/>
                      </a:ext>
                    </a:extLst>
                  </a:tr>
                  <a:tr h="3832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306667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0000" t="-306667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00000" t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7533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CC8EDA-3F49-7161-C6D3-22EB418F2F3D}"/>
                  </a:ext>
                </a:extLst>
              </p14:cNvPr>
              <p14:cNvContentPartPr/>
              <p14:nvPr/>
            </p14:nvContentPartPr>
            <p14:xfrm>
              <a:off x="7664454" y="832277"/>
              <a:ext cx="1485750" cy="87066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CC8EDA-3F49-7161-C6D3-22EB418F2F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57975" y="825798"/>
                <a:ext cx="1497987" cy="88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54632E-72F8-E9DD-A284-7AE06646BA35}"/>
                  </a:ext>
                </a:extLst>
              </p14:cNvPr>
              <p14:cNvContentPartPr/>
              <p14:nvPr/>
            </p14:nvContentPartPr>
            <p14:xfrm>
              <a:off x="7577392" y="4310048"/>
              <a:ext cx="1875496" cy="868704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54632E-72F8-E9DD-A284-7AE06646BA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70912" y="4303571"/>
                <a:ext cx="1888095" cy="880939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13EAF5D-BAA4-E661-A74E-ABD2C745F658}"/>
              </a:ext>
            </a:extLst>
          </p:cNvPr>
          <p:cNvSpPr txBox="1"/>
          <p:nvPr/>
        </p:nvSpPr>
        <p:spPr>
          <a:xfrm>
            <a:off x="7083552" y="6849743"/>
            <a:ext cx="675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12: 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Using algebra, c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onvert each of the following to fractions.</a:t>
            </a:r>
            <a:endParaRPr lang="en-US" sz="11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0">
                <a:extLst>
                  <a:ext uri="{FF2B5EF4-FFF2-40B4-BE49-F238E27FC236}">
                    <a16:creationId xmlns:a16="http://schemas.microsoft.com/office/drawing/2014/main" id="{5D879FEC-1FD0-79AB-E8C4-2375F8C917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433021"/>
                  </p:ext>
                </p:extLst>
              </p:nvPr>
            </p:nvGraphicFramePr>
            <p:xfrm>
              <a:off x="7083552" y="7111352"/>
              <a:ext cx="6858000" cy="27946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73944728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633860218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756169570"/>
                        </a:ext>
                      </a:extLst>
                    </a:gridCol>
                  </a:tblGrid>
                  <a:tr h="1397324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</m:acc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b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412</m:t>
                                    </m:r>
                                  </m:num>
                                  <m:den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6565702"/>
                      </a:ext>
                    </a:extLst>
                  </a:tr>
                  <a:tr h="1397324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d)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0.0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</m:acc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412</m:t>
                                    </m:r>
                                  </m:num>
                                  <m:den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9990</m:t>
                                    </m:r>
                                  </m:den>
                                </m:f>
                                <m:r>
                                  <a:rPr kumimoji="0" lang="en-GB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206</m:t>
                                    </m:r>
                                  </m:num>
                                  <m:den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4995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e)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0.3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</m:acc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3409</m:t>
                                    </m:r>
                                  </m:num>
                                  <m:den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9990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f)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4285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142857</m:t>
                                    </m:r>
                                  </m:num>
                                  <m:den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999999</m:t>
                                    </m:r>
                                  </m:den>
                                </m:f>
                                <m:r>
                                  <a:rPr kumimoji="0" lang="en-GB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97583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0">
                <a:extLst>
                  <a:ext uri="{FF2B5EF4-FFF2-40B4-BE49-F238E27FC236}">
                    <a16:creationId xmlns:a16="http://schemas.microsoft.com/office/drawing/2014/main" id="{5D879FEC-1FD0-79AB-E8C4-2375F8C917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433021"/>
                  </p:ext>
                </p:extLst>
              </p:nvPr>
            </p:nvGraphicFramePr>
            <p:xfrm>
              <a:off x="7083552" y="7111352"/>
              <a:ext cx="6858000" cy="27946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73944728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633860218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756169570"/>
                        </a:ext>
                      </a:extLst>
                    </a:gridCol>
                  </a:tblGrid>
                  <a:tr h="13973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556" r="-201667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100000" r="-100552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01111" r="-1111" b="-100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6565702"/>
                      </a:ext>
                    </a:extLst>
                  </a:tr>
                  <a:tr h="13973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556" t="-100909" r="-201667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100000" t="-100909" r="-100552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01111" t="-100909" r="-111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7583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742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69AADDC-4872-3756-F6C0-47D36FD66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52629"/>
              </p:ext>
            </p:extLst>
          </p:nvPr>
        </p:nvGraphicFramePr>
        <p:xfrm>
          <a:off x="0" y="5847999"/>
          <a:ext cx="6858000" cy="40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62951426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43666459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79482030"/>
                    </a:ext>
                  </a:extLst>
                </a:gridCol>
              </a:tblGrid>
              <a:tr h="298800">
                <a:tc gridSpan="3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16: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Find the length of the missing side as a fraction in its simplest form.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732766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a =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b =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c =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71904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d =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e =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f =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85909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g =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h =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j =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495670"/>
                  </a:ext>
                </a:extLst>
              </a:tr>
            </a:tbl>
          </a:graphicData>
        </a:graphic>
      </p:graphicFrame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F4B58285-01EE-E3E9-3515-FA9131247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7406" r="71346" b="64982"/>
          <a:stretch/>
        </p:blipFill>
        <p:spPr bwMode="auto">
          <a:xfrm>
            <a:off x="37088" y="6101540"/>
            <a:ext cx="1234759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615A5D81-27CB-6F92-F765-D26035BAC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8" t="9167" r="42568" b="63221"/>
          <a:stretch/>
        </p:blipFill>
        <p:spPr bwMode="auto">
          <a:xfrm>
            <a:off x="2317173" y="6168042"/>
            <a:ext cx="1111827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747A9FB9-F5B3-05F1-5D48-1FB13B9B5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0" t="7406" r="5090" b="64982"/>
          <a:stretch/>
        </p:blipFill>
        <p:spPr bwMode="auto">
          <a:xfrm>
            <a:off x="4597258" y="6068289"/>
            <a:ext cx="1708585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56E282F4-C250-2FD2-42F2-CBCE81C6D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t="37760" r="65181" b="34628"/>
          <a:stretch/>
        </p:blipFill>
        <p:spPr bwMode="auto">
          <a:xfrm>
            <a:off x="37088" y="7136476"/>
            <a:ext cx="1600519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4B3E2418-AEBF-BCB0-3E6B-26C987376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7" t="37760" r="39179" b="34628"/>
          <a:stretch/>
        </p:blipFill>
        <p:spPr bwMode="auto">
          <a:xfrm>
            <a:off x="2317174" y="7236230"/>
            <a:ext cx="1282238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47159D0F-80AD-246D-039B-88E69DFEF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0" t="37960" r="4920" b="34428"/>
          <a:stretch/>
        </p:blipFill>
        <p:spPr bwMode="auto">
          <a:xfrm>
            <a:off x="4597258" y="7344293"/>
            <a:ext cx="1708585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23766CFE-AE92-A175-0E7B-293297DC2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67672" r="67316" b="4716"/>
          <a:stretch/>
        </p:blipFill>
        <p:spPr bwMode="auto">
          <a:xfrm>
            <a:off x="37089" y="8520548"/>
            <a:ext cx="1432116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id="{6693ADC5-339C-E2F9-D989-7BD94C7D2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7" t="76097" r="35800" b="4716"/>
          <a:stretch/>
        </p:blipFill>
        <p:spPr bwMode="auto">
          <a:xfrm>
            <a:off x="2324099" y="8670129"/>
            <a:ext cx="1529059" cy="7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E0679C5F-1D09-766F-2FCD-27ECB4076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5" t="67672" r="1525" b="4716"/>
          <a:stretch/>
        </p:blipFill>
        <p:spPr bwMode="auto">
          <a:xfrm>
            <a:off x="4597258" y="8533816"/>
            <a:ext cx="1708585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0864D8D3-2C84-6710-12E8-1CE6BC4B88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609809"/>
                  </p:ext>
                </p:extLst>
              </p:nvPr>
            </p:nvGraphicFramePr>
            <p:xfrm>
              <a:off x="-1" y="3225318"/>
              <a:ext cx="6858000" cy="2590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73311775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28387399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890739699"/>
                        </a:ext>
                      </a:extLst>
                    </a:gridCol>
                  </a:tblGrid>
                  <a:tr h="12929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5.5×0.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0.69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5504045"/>
                      </a:ext>
                    </a:extLst>
                  </a:tr>
                  <a:tr h="12929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1.5×0.5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0.25×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acc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1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1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3151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0864D8D3-2C84-6710-12E8-1CE6BC4B88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609809"/>
                  </p:ext>
                </p:extLst>
              </p:nvPr>
            </p:nvGraphicFramePr>
            <p:xfrm>
              <a:off x="-1" y="3225318"/>
              <a:ext cx="6858000" cy="2590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73311775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28387399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890739699"/>
                        </a:ext>
                      </a:extLst>
                    </a:gridCol>
                  </a:tblGrid>
                  <a:tr h="12951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201667" b="-1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448" r="-100552" b="-1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56" r="-1111" b="-1009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504045"/>
                      </a:ext>
                    </a:extLst>
                  </a:tr>
                  <a:tr h="12951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0980" r="-201667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448" t="-100980" r="-100552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B="98172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56" t="-100980" r="-1111" b="-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31513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5338D88-838E-ACFF-E4FC-6C03275AB90A}"/>
              </a:ext>
            </a:extLst>
          </p:cNvPr>
          <p:cNvSpPr txBox="1"/>
          <p:nvPr/>
        </p:nvSpPr>
        <p:spPr>
          <a:xfrm>
            <a:off x="0" y="2956298"/>
            <a:ext cx="4254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15: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Calculate each of the following as a fraction.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3">
                <a:extLst>
                  <a:ext uri="{FF2B5EF4-FFF2-40B4-BE49-F238E27FC236}">
                    <a16:creationId xmlns:a16="http://schemas.microsoft.com/office/drawing/2014/main" id="{A1AEE902-1440-FC89-83FA-706FCC8FA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541884"/>
                  </p:ext>
                </p:extLst>
              </p:nvPr>
            </p:nvGraphicFramePr>
            <p:xfrm>
              <a:off x="0" y="277712"/>
              <a:ext cx="6858000" cy="26275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73311775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28387399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890739699"/>
                        </a:ext>
                      </a:extLst>
                    </a:gridCol>
                  </a:tblGrid>
                  <a:tr h="1313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5504045"/>
                      </a:ext>
                    </a:extLst>
                  </a:tr>
                  <a:tr h="1313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0.19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3151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3">
                <a:extLst>
                  <a:ext uri="{FF2B5EF4-FFF2-40B4-BE49-F238E27FC236}">
                    <a16:creationId xmlns:a16="http://schemas.microsoft.com/office/drawing/2014/main" id="{A1AEE902-1440-FC89-83FA-706FCC8FA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541884"/>
                  </p:ext>
                </p:extLst>
              </p:nvPr>
            </p:nvGraphicFramePr>
            <p:xfrm>
              <a:off x="0" y="277712"/>
              <a:ext cx="6858000" cy="26275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73311775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28387399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890739699"/>
                        </a:ext>
                      </a:extLst>
                    </a:gridCol>
                  </a:tblGrid>
                  <a:tr h="1313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56" r="-201111" b="-1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56" r="-101111" b="-1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56" r="-1111" b="-100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504045"/>
                      </a:ext>
                    </a:extLst>
                  </a:tr>
                  <a:tr h="1313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56" t="-100000" r="-201111" b="-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56" t="-100000" r="-101111" b="-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56" t="-100000" r="-1111" b="-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31513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517A3FA-D2B0-B58B-EA65-E2D7BB7D94D5}"/>
              </a:ext>
            </a:extLst>
          </p:cNvPr>
          <p:cNvSpPr txBox="1"/>
          <p:nvPr/>
        </p:nvSpPr>
        <p:spPr>
          <a:xfrm>
            <a:off x="1" y="-4680"/>
            <a:ext cx="3073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14: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Prove each of the following.</a:t>
            </a:r>
          </a:p>
        </p:txBody>
      </p:sp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8857B672-F272-1E1E-49A5-6C5345B6B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00698"/>
              </p:ext>
            </p:extLst>
          </p:nvPr>
        </p:nvGraphicFramePr>
        <p:xfrm>
          <a:off x="7110132" y="5847999"/>
          <a:ext cx="6858000" cy="40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62951426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43666459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79482030"/>
                    </a:ext>
                  </a:extLst>
                </a:gridCol>
              </a:tblGrid>
              <a:tr h="298800">
                <a:tc gridSpan="3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16: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Find the length of the missing side as a fraction in its simplest form.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732766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C00000"/>
                          </a:solidFill>
                        </a:rPr>
                        <a:t>a = 10/33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C00000"/>
                          </a:solidFill>
                        </a:rPr>
                        <a:t>b = 1/10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C00000"/>
                          </a:solidFill>
                        </a:rPr>
                        <a:t>c = 4/5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71904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C00000"/>
                          </a:solidFill>
                        </a:rPr>
                        <a:t>d = 1/9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C00000"/>
                          </a:solidFill>
                        </a:rPr>
                        <a:t>e = 1/10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C00000"/>
                          </a:solidFill>
                        </a:rPr>
                        <a:t>f = 8/5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85909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C00000"/>
                          </a:solidFill>
                        </a:rPr>
                        <a:t>g =</a:t>
                      </a:r>
                      <a:r>
                        <a:rPr lang="en-GB" sz="1100" b="0" baseline="0" dirty="0">
                          <a:solidFill>
                            <a:srgbClr val="C00000"/>
                          </a:solidFill>
                        </a:rPr>
                        <a:t> 4/45</a:t>
                      </a:r>
                      <a:endParaRPr lang="en-GB" sz="11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C00000"/>
                          </a:solidFill>
                        </a:rPr>
                        <a:t>h = 1/5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C00000"/>
                          </a:solidFill>
                        </a:rPr>
                        <a:t>j = 2/9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495670"/>
                  </a:ext>
                </a:extLst>
              </a:tr>
            </a:tbl>
          </a:graphicData>
        </a:graphic>
      </p:graphicFrame>
      <p:pic>
        <p:nvPicPr>
          <p:cNvPr id="18" name="Picture 2" descr="Image">
            <a:extLst>
              <a:ext uri="{FF2B5EF4-FFF2-40B4-BE49-F238E27FC236}">
                <a16:creationId xmlns:a16="http://schemas.microsoft.com/office/drawing/2014/main" id="{79F79E70-E33E-482F-5A14-649DF2B61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7406" r="71346" b="64982"/>
          <a:stretch/>
        </p:blipFill>
        <p:spPr bwMode="auto">
          <a:xfrm>
            <a:off x="7147220" y="6101540"/>
            <a:ext cx="1234759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">
            <a:extLst>
              <a:ext uri="{FF2B5EF4-FFF2-40B4-BE49-F238E27FC236}">
                <a16:creationId xmlns:a16="http://schemas.microsoft.com/office/drawing/2014/main" id="{7191D3A8-DC90-64B1-AD03-0209C693D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8" t="9167" r="42568" b="63221"/>
          <a:stretch/>
        </p:blipFill>
        <p:spPr bwMode="auto">
          <a:xfrm>
            <a:off x="9427305" y="6168042"/>
            <a:ext cx="1111827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">
            <a:extLst>
              <a:ext uri="{FF2B5EF4-FFF2-40B4-BE49-F238E27FC236}">
                <a16:creationId xmlns:a16="http://schemas.microsoft.com/office/drawing/2014/main" id="{22EFE669-E707-7595-2CF2-7D0E4B3B6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0" t="7406" r="5090" b="64982"/>
          <a:stretch/>
        </p:blipFill>
        <p:spPr bwMode="auto">
          <a:xfrm>
            <a:off x="11707390" y="6068289"/>
            <a:ext cx="1708585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">
            <a:extLst>
              <a:ext uri="{FF2B5EF4-FFF2-40B4-BE49-F238E27FC236}">
                <a16:creationId xmlns:a16="http://schemas.microsoft.com/office/drawing/2014/main" id="{DB90C41D-DD49-1EFC-131F-49914EEBA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t="37760" r="65181" b="34628"/>
          <a:stretch/>
        </p:blipFill>
        <p:spPr bwMode="auto">
          <a:xfrm>
            <a:off x="7147220" y="7136476"/>
            <a:ext cx="1600519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">
            <a:extLst>
              <a:ext uri="{FF2B5EF4-FFF2-40B4-BE49-F238E27FC236}">
                <a16:creationId xmlns:a16="http://schemas.microsoft.com/office/drawing/2014/main" id="{FE963EB0-898A-631A-26B6-763D6FEF3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7" t="37760" r="39179" b="34628"/>
          <a:stretch/>
        </p:blipFill>
        <p:spPr bwMode="auto">
          <a:xfrm>
            <a:off x="9427306" y="7236230"/>
            <a:ext cx="1282238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">
            <a:extLst>
              <a:ext uri="{FF2B5EF4-FFF2-40B4-BE49-F238E27FC236}">
                <a16:creationId xmlns:a16="http://schemas.microsoft.com/office/drawing/2014/main" id="{297FDC3C-DAEB-DD5E-6206-A326C4B20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0" t="37960" r="4920" b="34428"/>
          <a:stretch/>
        </p:blipFill>
        <p:spPr bwMode="auto">
          <a:xfrm>
            <a:off x="11707390" y="7344293"/>
            <a:ext cx="1708585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">
            <a:extLst>
              <a:ext uri="{FF2B5EF4-FFF2-40B4-BE49-F238E27FC236}">
                <a16:creationId xmlns:a16="http://schemas.microsoft.com/office/drawing/2014/main" id="{62A2C2D6-CD1C-E4D2-89D5-FC19811DB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67672" r="67316" b="4716"/>
          <a:stretch/>
        </p:blipFill>
        <p:spPr bwMode="auto">
          <a:xfrm>
            <a:off x="7147221" y="8520548"/>
            <a:ext cx="1432116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">
            <a:extLst>
              <a:ext uri="{FF2B5EF4-FFF2-40B4-BE49-F238E27FC236}">
                <a16:creationId xmlns:a16="http://schemas.microsoft.com/office/drawing/2014/main" id="{7D7913E6-B324-8855-9E77-4DA885835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7" t="76097" r="35800" b="4716"/>
          <a:stretch/>
        </p:blipFill>
        <p:spPr bwMode="auto">
          <a:xfrm>
            <a:off x="9434231" y="8670129"/>
            <a:ext cx="1529059" cy="7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">
            <a:extLst>
              <a:ext uri="{FF2B5EF4-FFF2-40B4-BE49-F238E27FC236}">
                <a16:creationId xmlns:a16="http://schemas.microsoft.com/office/drawing/2014/main" id="{9E9F8D70-4DFB-9820-6DB4-DC15A9715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5" t="67672" r="1525" b="4716"/>
          <a:stretch/>
        </p:blipFill>
        <p:spPr bwMode="auto">
          <a:xfrm>
            <a:off x="11707390" y="8533816"/>
            <a:ext cx="1708585" cy="10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13">
                <a:extLst>
                  <a:ext uri="{FF2B5EF4-FFF2-40B4-BE49-F238E27FC236}">
                    <a16:creationId xmlns:a16="http://schemas.microsoft.com/office/drawing/2014/main" id="{9F24DE3B-60D3-2306-B1B6-F488DB9276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6641421"/>
                  </p:ext>
                </p:extLst>
              </p:nvPr>
            </p:nvGraphicFramePr>
            <p:xfrm>
              <a:off x="7110131" y="3225318"/>
              <a:ext cx="6858000" cy="2585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73311775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28387399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890739699"/>
                        </a:ext>
                      </a:extLst>
                    </a:gridCol>
                  </a:tblGrid>
                  <a:tr h="12929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5.5×0.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0.69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5504045"/>
                      </a:ext>
                    </a:extLst>
                  </a:tr>
                  <a:tr h="12929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1.5×0.5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0.25×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acc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1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1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3151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13">
                <a:extLst>
                  <a:ext uri="{FF2B5EF4-FFF2-40B4-BE49-F238E27FC236}">
                    <a16:creationId xmlns:a16="http://schemas.microsoft.com/office/drawing/2014/main" id="{9F24DE3B-60D3-2306-B1B6-F488DB9276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6641421"/>
                  </p:ext>
                </p:extLst>
              </p:nvPr>
            </p:nvGraphicFramePr>
            <p:xfrm>
              <a:off x="7110131" y="3225318"/>
              <a:ext cx="6858000" cy="2585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73311775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28387399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890739699"/>
                        </a:ext>
                      </a:extLst>
                    </a:gridCol>
                  </a:tblGrid>
                  <a:tr h="1292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r="-20166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9448" r="-1005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556" r="-111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504045"/>
                      </a:ext>
                    </a:extLst>
                  </a:tr>
                  <a:tr h="1292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0980" r="-201667" b="-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9448" t="-100980" r="-100552" b="-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556" t="-100980" r="-1111" b="-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31513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133ACD0-F27D-2211-D9EF-62C299681DF9}"/>
              </a:ext>
            </a:extLst>
          </p:cNvPr>
          <p:cNvSpPr txBox="1"/>
          <p:nvPr/>
        </p:nvSpPr>
        <p:spPr>
          <a:xfrm>
            <a:off x="7110132" y="2956298"/>
            <a:ext cx="4254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15: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Calculate each of the following as a fraction.</a:t>
            </a:r>
          </a:p>
        </p:txBody>
      </p:sp>
    </p:spTree>
    <p:extLst>
      <p:ext uri="{BB962C8B-B14F-4D97-AF65-F5344CB8AC3E}">
        <p14:creationId xmlns:p14="http://schemas.microsoft.com/office/powerpoint/2010/main" val="408219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6B7425-CE23-6A9C-3344-EB110003A6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78426"/>
                  </p:ext>
                </p:extLst>
              </p:nvPr>
            </p:nvGraphicFramePr>
            <p:xfrm>
              <a:off x="-1" y="256929"/>
              <a:ext cx="6857999" cy="5622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7447">
                      <a:extLst>
                        <a:ext uri="{9D8B030D-6E8A-4147-A177-3AD203B41FA5}">
                          <a16:colId xmlns:a16="http://schemas.microsoft.com/office/drawing/2014/main" val="1018757066"/>
                        </a:ext>
                      </a:extLst>
                    </a:gridCol>
                    <a:gridCol w="1678930">
                      <a:extLst>
                        <a:ext uri="{9D8B030D-6E8A-4147-A177-3AD203B41FA5}">
                          <a16:colId xmlns:a16="http://schemas.microsoft.com/office/drawing/2014/main" val="2640848984"/>
                        </a:ext>
                      </a:extLst>
                    </a:gridCol>
                    <a:gridCol w="2333680">
                      <a:extLst>
                        <a:ext uri="{9D8B030D-6E8A-4147-A177-3AD203B41FA5}">
                          <a16:colId xmlns:a16="http://schemas.microsoft.com/office/drawing/2014/main" val="1029906239"/>
                        </a:ext>
                      </a:extLst>
                    </a:gridCol>
                    <a:gridCol w="1567942">
                      <a:extLst>
                        <a:ext uri="{9D8B030D-6E8A-4147-A177-3AD203B41FA5}">
                          <a16:colId xmlns:a16="http://schemas.microsoft.com/office/drawing/2014/main" val="3942304974"/>
                        </a:ext>
                      </a:extLst>
                    </a:gridCol>
                  </a:tblGrid>
                  <a:tr h="255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Rounded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Rounding Method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Number Line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Error Interval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6130210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hundred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250≤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&lt;350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8761984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ten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22121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whole number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217631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significant figure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676229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significant figure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371787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significant figures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557927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significant figures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1250≤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&lt;1350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4024151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3099.5≤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&lt;3100.5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397709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decimal places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&lt;0.315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63440" marR="163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3145624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0.3095≤</m:t>
                                </m:r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</m:oMath>
                            </m:oMathPara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63440" marR="163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3307979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0.05≤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&lt;0.15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684901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0.095≤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&lt;0.15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875747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6B7425-CE23-6A9C-3344-EB110003A6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78426"/>
                  </p:ext>
                </p:extLst>
              </p:nvPr>
            </p:nvGraphicFramePr>
            <p:xfrm>
              <a:off x="-1" y="256929"/>
              <a:ext cx="6857999" cy="5622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7447">
                      <a:extLst>
                        <a:ext uri="{9D8B030D-6E8A-4147-A177-3AD203B41FA5}">
                          <a16:colId xmlns:a16="http://schemas.microsoft.com/office/drawing/2014/main" val="1018757066"/>
                        </a:ext>
                      </a:extLst>
                    </a:gridCol>
                    <a:gridCol w="1678930">
                      <a:extLst>
                        <a:ext uri="{9D8B030D-6E8A-4147-A177-3AD203B41FA5}">
                          <a16:colId xmlns:a16="http://schemas.microsoft.com/office/drawing/2014/main" val="2640848984"/>
                        </a:ext>
                      </a:extLst>
                    </a:gridCol>
                    <a:gridCol w="2333680">
                      <a:extLst>
                        <a:ext uri="{9D8B030D-6E8A-4147-A177-3AD203B41FA5}">
                          <a16:colId xmlns:a16="http://schemas.microsoft.com/office/drawing/2014/main" val="1029906239"/>
                        </a:ext>
                      </a:extLst>
                    </a:gridCol>
                    <a:gridCol w="1567942">
                      <a:extLst>
                        <a:ext uri="{9D8B030D-6E8A-4147-A177-3AD203B41FA5}">
                          <a16:colId xmlns:a16="http://schemas.microsoft.com/office/drawing/2014/main" val="3942304974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Rounded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Rounding Method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Number Line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Error Interval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6130210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hundred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290" t="-58333" r="-1613" b="-108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8761984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ten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22121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whole number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217631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significant figure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676229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significant figure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371787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significant figures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557927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significant figures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290" t="-665714" r="-1613" b="-5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4024151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290" t="-765714" r="-1613" b="-4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397709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decimal places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marR="163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290" t="-865714" r="-1613" b="-3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3145624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marR="163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290" t="-938889" r="-161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3307979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290" t="-1068571" r="-1613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684901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290" t="-1168571" r="-1613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75747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043C3DB-5660-7FFA-B2A0-960C3F8668C9}"/>
              </a:ext>
            </a:extLst>
          </p:cNvPr>
          <p:cNvSpPr txBox="1"/>
          <p:nvPr/>
        </p:nvSpPr>
        <p:spPr>
          <a:xfrm>
            <a:off x="1" y="-4680"/>
            <a:ext cx="6312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17: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Fill in the gaps, labelling the Upper and Lower bounds on the number line.</a:t>
            </a: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412DAFCC-D74A-318F-6BF0-46350CD0F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91338"/>
              </p:ext>
            </p:extLst>
          </p:nvPr>
        </p:nvGraphicFramePr>
        <p:xfrm>
          <a:off x="3099391" y="598283"/>
          <a:ext cx="1991750" cy="289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145729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35" name="Table 33">
            <a:extLst>
              <a:ext uri="{FF2B5EF4-FFF2-40B4-BE49-F238E27FC236}">
                <a16:creationId xmlns:a16="http://schemas.microsoft.com/office/drawing/2014/main" id="{7F0E0061-9A07-2A6C-8E48-ECBFFF1F5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86820"/>
              </p:ext>
            </p:extLst>
          </p:nvPr>
        </p:nvGraphicFramePr>
        <p:xfrm>
          <a:off x="3547346" y="562282"/>
          <a:ext cx="1095840" cy="361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20912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20912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145729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36" name="Table 33">
            <a:extLst>
              <a:ext uri="{FF2B5EF4-FFF2-40B4-BE49-F238E27FC236}">
                <a16:creationId xmlns:a16="http://schemas.microsoft.com/office/drawing/2014/main" id="{4A62C1E8-E0DA-31E9-8526-69CFBF78F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53984"/>
              </p:ext>
            </p:extLst>
          </p:nvPr>
        </p:nvGraphicFramePr>
        <p:xfrm>
          <a:off x="3099391" y="1040756"/>
          <a:ext cx="1991750" cy="289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145729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37" name="Table 33">
            <a:extLst>
              <a:ext uri="{FF2B5EF4-FFF2-40B4-BE49-F238E27FC236}">
                <a16:creationId xmlns:a16="http://schemas.microsoft.com/office/drawing/2014/main" id="{29441C9D-6954-4111-1E3E-ECF36C393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50735"/>
              </p:ext>
            </p:extLst>
          </p:nvPr>
        </p:nvGraphicFramePr>
        <p:xfrm>
          <a:off x="3787615" y="1004755"/>
          <a:ext cx="615302" cy="361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16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95116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117419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117419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95116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95116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145729">
                <a:tc gridSpan="2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38" name="Table 33">
            <a:extLst>
              <a:ext uri="{FF2B5EF4-FFF2-40B4-BE49-F238E27FC236}">
                <a16:creationId xmlns:a16="http://schemas.microsoft.com/office/drawing/2014/main" id="{46DAC8E8-9ECB-09E3-EE64-FD60EF126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39067"/>
              </p:ext>
            </p:extLst>
          </p:nvPr>
        </p:nvGraphicFramePr>
        <p:xfrm>
          <a:off x="3099391" y="1414120"/>
          <a:ext cx="199175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39" name="Table 33">
            <a:extLst>
              <a:ext uri="{FF2B5EF4-FFF2-40B4-BE49-F238E27FC236}">
                <a16:creationId xmlns:a16="http://schemas.microsoft.com/office/drawing/2014/main" id="{E79E384F-625A-EC36-D3F7-979E55B82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71507"/>
              </p:ext>
            </p:extLst>
          </p:nvPr>
        </p:nvGraphicFramePr>
        <p:xfrm>
          <a:off x="3995469" y="1447228"/>
          <a:ext cx="199594" cy="361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4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0854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8089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8089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0854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30854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145729">
                <a:tc gridSpan="2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40" name="Table 33">
            <a:extLst>
              <a:ext uri="{FF2B5EF4-FFF2-40B4-BE49-F238E27FC236}">
                <a16:creationId xmlns:a16="http://schemas.microsoft.com/office/drawing/2014/main" id="{ACA1F41D-CFAB-3DAD-C13F-5A2D2C0C1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5903"/>
              </p:ext>
            </p:extLst>
          </p:nvPr>
        </p:nvGraphicFramePr>
        <p:xfrm>
          <a:off x="3099391" y="1886770"/>
          <a:ext cx="199175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42" name="Table 33">
            <a:extLst>
              <a:ext uri="{FF2B5EF4-FFF2-40B4-BE49-F238E27FC236}">
                <a16:creationId xmlns:a16="http://schemas.microsoft.com/office/drawing/2014/main" id="{23A6F314-FE57-3449-24F4-038D958F4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93411"/>
              </p:ext>
            </p:extLst>
          </p:nvPr>
        </p:nvGraphicFramePr>
        <p:xfrm>
          <a:off x="3099391" y="2328380"/>
          <a:ext cx="199175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43" name="Table 33">
            <a:extLst>
              <a:ext uri="{FF2B5EF4-FFF2-40B4-BE49-F238E27FC236}">
                <a16:creationId xmlns:a16="http://schemas.microsoft.com/office/drawing/2014/main" id="{950A3393-4DED-0F5E-45E4-D85C4AAAB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47995"/>
              </p:ext>
            </p:extLst>
          </p:nvPr>
        </p:nvGraphicFramePr>
        <p:xfrm>
          <a:off x="3772646" y="2360301"/>
          <a:ext cx="855572" cy="361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58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132258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16327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16327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132258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132258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145729">
                <a:tc gridSpan="2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44" name="Table 33">
            <a:extLst>
              <a:ext uri="{FF2B5EF4-FFF2-40B4-BE49-F238E27FC236}">
                <a16:creationId xmlns:a16="http://schemas.microsoft.com/office/drawing/2014/main" id="{BACF50EC-AA31-6C7B-BFC1-689B31888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31196"/>
              </p:ext>
            </p:extLst>
          </p:nvPr>
        </p:nvGraphicFramePr>
        <p:xfrm>
          <a:off x="3099391" y="2798980"/>
          <a:ext cx="199175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45" name="Table 33">
            <a:extLst>
              <a:ext uri="{FF2B5EF4-FFF2-40B4-BE49-F238E27FC236}">
                <a16:creationId xmlns:a16="http://schemas.microsoft.com/office/drawing/2014/main" id="{F071560D-1C27-E9B9-02F6-C3F71BCE7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22496"/>
              </p:ext>
            </p:extLst>
          </p:nvPr>
        </p:nvGraphicFramePr>
        <p:xfrm>
          <a:off x="3099391" y="3241425"/>
          <a:ext cx="199175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1200</a:t>
                      </a: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1400</a:t>
                      </a: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46" name="Table 33">
            <a:extLst>
              <a:ext uri="{FF2B5EF4-FFF2-40B4-BE49-F238E27FC236}">
                <a16:creationId xmlns:a16="http://schemas.microsoft.com/office/drawing/2014/main" id="{A089F0AA-C8C0-B292-C8F9-2D3C2F634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99274"/>
              </p:ext>
            </p:extLst>
          </p:nvPr>
        </p:nvGraphicFramePr>
        <p:xfrm>
          <a:off x="3099391" y="3683870"/>
          <a:ext cx="199175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GB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47" name="Table 33">
            <a:extLst>
              <a:ext uri="{FF2B5EF4-FFF2-40B4-BE49-F238E27FC236}">
                <a16:creationId xmlns:a16="http://schemas.microsoft.com/office/drawing/2014/main" id="{CD89BE52-BFA6-3401-AC24-639A31CBE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13936"/>
              </p:ext>
            </p:extLst>
          </p:nvPr>
        </p:nvGraphicFramePr>
        <p:xfrm>
          <a:off x="3099391" y="4126315"/>
          <a:ext cx="199175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</a:t>
                      </a: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GB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48" name="Table 33">
            <a:extLst>
              <a:ext uri="{FF2B5EF4-FFF2-40B4-BE49-F238E27FC236}">
                <a16:creationId xmlns:a16="http://schemas.microsoft.com/office/drawing/2014/main" id="{66F85A92-AFE6-CBA9-9E16-CA2C21412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17968"/>
              </p:ext>
            </p:extLst>
          </p:nvPr>
        </p:nvGraphicFramePr>
        <p:xfrm>
          <a:off x="3099391" y="4568760"/>
          <a:ext cx="199175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endParaRPr lang="en-GB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GB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49" name="Table 33">
            <a:extLst>
              <a:ext uri="{FF2B5EF4-FFF2-40B4-BE49-F238E27FC236}">
                <a16:creationId xmlns:a16="http://schemas.microsoft.com/office/drawing/2014/main" id="{93D418FA-5479-4358-F11B-D908F888E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04190"/>
              </p:ext>
            </p:extLst>
          </p:nvPr>
        </p:nvGraphicFramePr>
        <p:xfrm>
          <a:off x="3099391" y="5011205"/>
          <a:ext cx="199175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endParaRPr lang="en-GB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GB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p:graphicFrame>
        <p:nvGraphicFramePr>
          <p:cNvPr id="50" name="Table 33">
            <a:extLst>
              <a:ext uri="{FF2B5EF4-FFF2-40B4-BE49-F238E27FC236}">
                <a16:creationId xmlns:a16="http://schemas.microsoft.com/office/drawing/2014/main" id="{DBCCF35A-8ACE-6EA5-4EA7-090D616A2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823398"/>
              </p:ext>
            </p:extLst>
          </p:nvPr>
        </p:nvGraphicFramePr>
        <p:xfrm>
          <a:off x="3099391" y="5453652"/>
          <a:ext cx="199175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8332376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5573569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4185906723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2939837486"/>
                    </a:ext>
                  </a:extLst>
                </a:gridCol>
                <a:gridCol w="392890">
                  <a:extLst>
                    <a:ext uri="{9D8B030D-6E8A-4147-A177-3AD203B41FA5}">
                      <a16:colId xmlns:a16="http://schemas.microsoft.com/office/drawing/2014/main" val="3902276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98798922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endParaRPr lang="en-GB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GB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1208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5087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2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2">
                <a:extLst>
                  <a:ext uri="{FF2B5EF4-FFF2-40B4-BE49-F238E27FC236}">
                    <a16:creationId xmlns:a16="http://schemas.microsoft.com/office/drawing/2014/main" id="{107B1CE3-8411-8AE0-3CA8-3BF27C7C80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5252659"/>
                  </p:ext>
                </p:extLst>
              </p:nvPr>
            </p:nvGraphicFramePr>
            <p:xfrm>
              <a:off x="7130108" y="258945"/>
              <a:ext cx="5892319" cy="5622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7447">
                      <a:extLst>
                        <a:ext uri="{9D8B030D-6E8A-4147-A177-3AD203B41FA5}">
                          <a16:colId xmlns:a16="http://schemas.microsoft.com/office/drawing/2014/main" val="1018757066"/>
                        </a:ext>
                      </a:extLst>
                    </a:gridCol>
                    <a:gridCol w="1678930">
                      <a:extLst>
                        <a:ext uri="{9D8B030D-6E8A-4147-A177-3AD203B41FA5}">
                          <a16:colId xmlns:a16="http://schemas.microsoft.com/office/drawing/2014/main" val="2640848984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val="1029906239"/>
                        </a:ext>
                      </a:extLst>
                    </a:gridCol>
                    <a:gridCol w="1567942">
                      <a:extLst>
                        <a:ext uri="{9D8B030D-6E8A-4147-A177-3AD203B41FA5}">
                          <a16:colId xmlns:a16="http://schemas.microsoft.com/office/drawing/2014/main" val="3942304974"/>
                        </a:ext>
                      </a:extLst>
                    </a:gridCol>
                  </a:tblGrid>
                  <a:tr h="255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Rounded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Rounding Method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Number Line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Error Interval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6130210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hundred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250≤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&lt;350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8761984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ten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295≤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&lt;305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22121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whole number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299.5≤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&lt;300.5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217631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significant figure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250≤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&lt;350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676229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significant figure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95≤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&lt;150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371787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significant figures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99.5≤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557927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significant figures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1250≤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&lt;1350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4024151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whole number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3099.5≤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&lt;3100.5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397709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decimal places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0.305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&lt;0.315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11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3145624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 decimal places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0.3095≤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&lt;0.3105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3307979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decimal 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0.05≤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&lt;0.15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684901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significant figure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0.095≤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&lt;0.15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875747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2">
                <a:extLst>
                  <a:ext uri="{FF2B5EF4-FFF2-40B4-BE49-F238E27FC236}">
                    <a16:creationId xmlns:a16="http://schemas.microsoft.com/office/drawing/2014/main" id="{107B1CE3-8411-8AE0-3CA8-3BF27C7C80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5252659"/>
                  </p:ext>
                </p:extLst>
              </p:nvPr>
            </p:nvGraphicFramePr>
            <p:xfrm>
              <a:off x="7130108" y="258945"/>
              <a:ext cx="5892319" cy="5622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7447">
                      <a:extLst>
                        <a:ext uri="{9D8B030D-6E8A-4147-A177-3AD203B41FA5}">
                          <a16:colId xmlns:a16="http://schemas.microsoft.com/office/drawing/2014/main" val="1018757066"/>
                        </a:ext>
                      </a:extLst>
                    </a:gridCol>
                    <a:gridCol w="1678930">
                      <a:extLst>
                        <a:ext uri="{9D8B030D-6E8A-4147-A177-3AD203B41FA5}">
                          <a16:colId xmlns:a16="http://schemas.microsoft.com/office/drawing/2014/main" val="2640848984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val="1029906239"/>
                        </a:ext>
                      </a:extLst>
                    </a:gridCol>
                    <a:gridCol w="1567942">
                      <a:extLst>
                        <a:ext uri="{9D8B030D-6E8A-4147-A177-3AD203B41FA5}">
                          <a16:colId xmlns:a16="http://schemas.microsoft.com/office/drawing/2014/main" val="3942304974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Rounded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Rounding Method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Number Line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Error Interval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6130210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hundred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58333" r="-806" b="-108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8761984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ten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162857" r="-806" b="-10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22121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whole number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262857" r="-806" b="-9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17631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significant figure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352778" r="-806" b="-78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676229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significant figure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465714" r="-806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3717877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significant figures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565714" r="-806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557927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significant figures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647222" r="-806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4024151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Nearest whole number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768571" r="-806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397709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 decimal places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868571" r="-806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3145624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 decimal places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968571" r="-806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3307979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decimal 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1038889" r="-80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6849013"/>
                      </a:ext>
                    </a:extLst>
                  </a:tr>
                  <a:tr h="446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 significant figure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5806" t="-1171429" r="-806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75747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5">
                <a:extLst>
                  <a:ext uri="{FF2B5EF4-FFF2-40B4-BE49-F238E27FC236}">
                    <a16:creationId xmlns:a16="http://schemas.microsoft.com/office/drawing/2014/main" id="{378FE543-3307-77EE-8251-C94D286E62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9300667"/>
                  </p:ext>
                </p:extLst>
              </p:nvPr>
            </p:nvGraphicFramePr>
            <p:xfrm>
              <a:off x="0" y="6723878"/>
              <a:ext cx="6858000" cy="3182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34728495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461871538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8242854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81688847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527725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822193046"/>
                        </a:ext>
                      </a:extLst>
                    </a:gridCol>
                  </a:tblGrid>
                  <a:tr h="296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Expression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Expression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8209812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15%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7853321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9867513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The range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and</a:t>
                          </a:r>
                          <a:r>
                            <a:rPr lang="en-GB" sz="12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0939536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The median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and</a:t>
                          </a:r>
                          <a:r>
                            <a:rPr lang="en-GB" sz="12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757583796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and</a:t>
                          </a:r>
                          <a:r>
                            <a:rPr lang="en-GB" sz="12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69780472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51.50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1000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2123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5">
                <a:extLst>
                  <a:ext uri="{FF2B5EF4-FFF2-40B4-BE49-F238E27FC236}">
                    <a16:creationId xmlns:a16="http://schemas.microsoft.com/office/drawing/2014/main" id="{378FE543-3307-77EE-8251-C94D286E62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9300667"/>
                  </p:ext>
                </p:extLst>
              </p:nvPr>
            </p:nvGraphicFramePr>
            <p:xfrm>
              <a:off x="0" y="6723878"/>
              <a:ext cx="6858000" cy="3182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34728495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461871538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8242854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81688847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527725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822193046"/>
                        </a:ext>
                      </a:extLst>
                    </a:gridCol>
                  </a:tblGrid>
                  <a:tr h="296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Expression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Expression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8209812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2222" t="-63158" r="-503333" b="-5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302222" t="-63158" r="-203333" b="-5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7853321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2222" t="-163158" r="-503333" b="-4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302222" t="-163158" r="-203333" b="-4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9867513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2222" t="-263158" r="-503333" b="-3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302222" t="-263158" r="-203333" b="-3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0939536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2222" t="-363158" r="-503333" b="-2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302222" t="-363158" r="-203333" b="-2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757583796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2222" t="-463158" r="-503333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302222" t="-463158" r="-203333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69780472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22" t="-563158" r="-503333" b="-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2222" t="-563158" r="-103333" b="-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2222" t="-563158" r="-3333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123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52F8FB6-9EA0-022C-14DE-AD70E9654C99}"/>
                  </a:ext>
                </a:extLst>
              </p:cNvPr>
              <p:cNvSpPr txBox="1"/>
              <p:nvPr/>
            </p:nvSpPr>
            <p:spPr>
              <a:xfrm>
                <a:off x="1" y="6020092"/>
                <a:ext cx="6662401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Task 18:	</a:t>
                </a:r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Find the Upper and Lower bounds of each of the following expressions, where:</a:t>
                </a:r>
                <a:b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</a:br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=3.5</m:t>
                    </m:r>
                  </m:oMath>
                </a14:m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(1 decimal place),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=27</m:t>
                    </m:r>
                  </m:oMath>
                </a14:m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(2 significant figures),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𝑧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=30</m:t>
                    </m:r>
                  </m:oMath>
                </a14:m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(nearest ten).</a:t>
                </a:r>
              </a:p>
              <a:p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		Give your answers to 4 significant figures.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52F8FB6-9EA0-022C-14DE-AD70E9654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020092"/>
                <a:ext cx="6662401" cy="600164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5">
                <a:extLst>
                  <a:ext uri="{FF2B5EF4-FFF2-40B4-BE49-F238E27FC236}">
                    <a16:creationId xmlns:a16="http://schemas.microsoft.com/office/drawing/2014/main" id="{B5780F12-64EF-4053-F393-86BFB36781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523675"/>
                  </p:ext>
                </p:extLst>
              </p:nvPr>
            </p:nvGraphicFramePr>
            <p:xfrm>
              <a:off x="7130108" y="6723878"/>
              <a:ext cx="6858000" cy="3182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34728495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461871538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8242854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81688847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527725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822193046"/>
                        </a:ext>
                      </a:extLst>
                    </a:gridCol>
                  </a:tblGrid>
                  <a:tr h="296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Expression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Expression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8209812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29.95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31.05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15%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0.5175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0.5325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7853321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22.95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24.05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0.9857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1.014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9867513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7.465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7.971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The range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and</a:t>
                          </a:r>
                          <a:r>
                            <a:rPr lang="en-GB" sz="12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22.95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31.55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0939536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26.78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27.79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The median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and</a:t>
                          </a:r>
                          <a:r>
                            <a:rPr lang="en-GB" sz="12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25.00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27.50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757583796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91.43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97.63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and</a:t>
                          </a:r>
                          <a:r>
                            <a:rPr lang="en-GB" sz="12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18.32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22.02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69780472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0.6557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0.9620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GB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51.50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1000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2123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5">
                <a:extLst>
                  <a:ext uri="{FF2B5EF4-FFF2-40B4-BE49-F238E27FC236}">
                    <a16:creationId xmlns:a16="http://schemas.microsoft.com/office/drawing/2014/main" id="{B5780F12-64EF-4053-F393-86BFB36781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523675"/>
                  </p:ext>
                </p:extLst>
              </p:nvPr>
            </p:nvGraphicFramePr>
            <p:xfrm>
              <a:off x="7130108" y="6723878"/>
              <a:ext cx="6858000" cy="3182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34728495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461871538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8242854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81688847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527725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822193046"/>
                        </a:ext>
                      </a:extLst>
                    </a:gridCol>
                  </a:tblGrid>
                  <a:tr h="296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Expression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Expression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8209812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111" t="-63158" r="-503333" b="-5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29.95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31.05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2222" t="-63158" r="-202222" b="-5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0.5175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0.5325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7853321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111" t="-163158" r="-503333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22.95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24.05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302222" t="-163158" r="-202222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0.9857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1.014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9867513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111" t="-263158" r="-503333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7.465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7.971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302222" t="-263158" r="-202222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22.95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31.55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0939536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111" t="-363158" r="-503333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26.78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27.79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302222" t="-363158" r="-202222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25.00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27.50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757583796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111" t="-463158" r="-50333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91.43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97.63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302222" t="-463158" r="-202222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18.32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22.02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69780472"/>
                      </a:ext>
                    </a:extLst>
                  </a:tr>
                  <a:tr h="4809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111" t="-563158" r="-50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0.6557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0.9620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302222" t="-563158" r="-202222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402222" t="-563158" r="-102222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502222" t="-563158" r="-2222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123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63A56A-9702-4CE7-420B-AFF7BF8B0F83}"/>
                  </a:ext>
                </a:extLst>
              </p:cNvPr>
              <p:cNvSpPr txBox="1"/>
              <p:nvPr/>
            </p:nvSpPr>
            <p:spPr>
              <a:xfrm>
                <a:off x="7130108" y="6043282"/>
                <a:ext cx="6662401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Task 18:	</a:t>
                </a:r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Find the Upper and Lower bounds of each of the following expressions, where:</a:t>
                </a:r>
                <a:b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</a:br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=3.5</m:t>
                    </m:r>
                  </m:oMath>
                </a14:m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(1 decimal place),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=27</m:t>
                    </m:r>
                  </m:oMath>
                </a14:m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(2 significant figures),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𝑧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=30</m:t>
                    </m:r>
                  </m:oMath>
                </a14:m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(nearest ten).</a:t>
                </a:r>
              </a:p>
              <a:p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		Give your answers to 4 significant figures.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63A56A-9702-4CE7-420B-AFF7BF8B0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108" y="6043282"/>
                <a:ext cx="6662401" cy="600164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49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59B6D43-6AEB-F40F-68F7-55FC12E00B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481304"/>
                  </p:ext>
                </p:extLst>
              </p:nvPr>
            </p:nvGraphicFramePr>
            <p:xfrm>
              <a:off x="0" y="238539"/>
              <a:ext cx="6858000" cy="68083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582">
                      <a:extLst>
                        <a:ext uri="{9D8B030D-6E8A-4147-A177-3AD203B41FA5}">
                          <a16:colId xmlns:a16="http://schemas.microsoft.com/office/drawing/2014/main" val="3101009731"/>
                        </a:ext>
                      </a:extLst>
                    </a:gridCol>
                    <a:gridCol w="5121185">
                      <a:extLst>
                        <a:ext uri="{9D8B030D-6E8A-4147-A177-3AD203B41FA5}">
                          <a16:colId xmlns:a16="http://schemas.microsoft.com/office/drawing/2014/main" val="1803277259"/>
                        </a:ext>
                      </a:extLst>
                    </a:gridCol>
                    <a:gridCol w="1412233">
                      <a:extLst>
                        <a:ext uri="{9D8B030D-6E8A-4147-A177-3AD203B41FA5}">
                          <a16:colId xmlns:a16="http://schemas.microsoft.com/office/drawing/2014/main" val="598309371"/>
                        </a:ext>
                      </a:extLst>
                    </a:gridCol>
                  </a:tblGrid>
                  <a:tr h="43761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height of a tree is 12 metres, correct to the nearest metre.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Write the error interval.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noProof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≤</m:t>
                              </m:r>
                              <m:r>
                                <a:rPr lang="en-GB" sz="1000" b="0" i="1" noProof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h</m:t>
                              </m:r>
                              <m:r>
                                <a:rPr lang="en-GB" sz="1000" b="0" i="1" noProof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9558115"/>
                      </a:ext>
                    </a:extLst>
                  </a:tr>
                  <a:tr h="26930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a table is 110 cm to the nearest cm. Write the error interval.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noProof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≤</m:t>
                              </m:r>
                              <m:r>
                                <a:rPr lang="en-GB" sz="1000" b="0" i="1" noProof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𝑙</m:t>
                              </m:r>
                              <m:r>
                                <a:rPr lang="en-GB" sz="1000" b="0" i="1" noProof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028167"/>
                      </a:ext>
                    </a:extLst>
                  </a:tr>
                  <a:tr h="43761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To the nearest pound, Jon has £9. To the nearest 50p, Ellie has £6.50.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Work out the maximum and minimum possible total amount of money.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Min =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Max = 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90810888"/>
                      </a:ext>
                    </a:extLst>
                  </a:tr>
                  <a:tr h="6059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4)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each side of a regular pentagon is 8.4 cm to 1 decimal place.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a)  Find the error interval for the length of one side.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b)  Find the error interval for the perimeter.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noProof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≤</m:t>
                                </m:r>
                                <m:r>
                                  <a:rPr lang="en-GB" sz="1000" b="0" i="1" noProof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𝑙</m:t>
                                </m:r>
                                <m:r>
                                  <a:rPr lang="en-GB" sz="1000" b="0" i="1" noProof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&lt;</m:t>
                                </m:r>
                              </m:oMath>
                            </m:oMathPara>
                          </a14:m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noProof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≤</m:t>
                                </m:r>
                                <m:r>
                                  <a:rPr lang="en-GB" sz="1000" b="0" i="1" noProof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𝑃</m:t>
                                </m:r>
                                <m:r>
                                  <a:rPr lang="en-GB" sz="1000" b="0" i="1" noProof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&lt;</m:t>
                                </m:r>
                              </m:oMath>
                            </m:oMathPara>
                          </a14:m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4328588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5)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tank is a cuboid measuring 50 cm by 35 cm by 20 cm.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All lengths are to the nearest centimetre.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container has a capacity of exactly 34 litres. 1 litre = 1000 cm</a:t>
                          </a:r>
                          <a:r>
                            <a:rPr lang="en-GB" sz="1000" b="0" baseline="3000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</a:t>
                          </a: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Can you tell which has the larger capacity?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Yes / No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</a:t>
                          </a: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37944"/>
                      </a:ext>
                    </a:extLst>
                  </a:tr>
                  <a:tr h="6059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6)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a roll of ribbon is 30 metres, correct to the nearest half-metre.</a:t>
                          </a:r>
                        </a:p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piece of length 5.8 metres, correct to the nearest 10 cm, is cut from the roll.</a:t>
                          </a:r>
                        </a:p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Work out the maximum and minimum possible length of ribbon left on the roll.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Min = </a:t>
                          </a:r>
                          <a:b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b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Max =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9229925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7)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a) 	The length of a pipe is 6 metres to the nearest metre.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	Complete the error interval for the length of the pipe.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b)	The length of a different pipe is 4 metres to the nearest metre.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	Olly says, </a:t>
                          </a:r>
                          <a:r>
                            <a:rPr lang="en-GB" sz="1000" b="0" i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“The total length of the two pipes is 11 metres, to the nearest 	metre.” </a:t>
                          </a: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Give an example to show that he could be correct.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noProof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≤</m:t>
                                </m:r>
                                <m:r>
                                  <a:rPr lang="en-GB" sz="1000" b="0" i="1" noProof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𝑙</m:t>
                                </m:r>
                                <m:r>
                                  <a:rPr lang="en-GB" sz="1000" b="0" i="1" noProof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&lt;</m:t>
                                </m:r>
                              </m:oMath>
                            </m:oMathPara>
                          </a14:m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E.g.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78665439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8)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lift is safe to use when the total mass of people is 450 kg or less.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Ben and some other people are in the lift.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Their total mass is 525 kg to the nearest 5 kg. Ben gets out.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He has a mass of 78 kg to the nearest kg. Is the lift now safe to use?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Yes / No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</a:t>
                          </a: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4894967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9)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An empty container has a capacity of 80 000 litres, to 1 significant figure.</a:t>
                          </a:r>
                        </a:p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Mel pours in 7400 litres of water, to 2 significant figures.</a:t>
                          </a:r>
                        </a:p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She says, “I have filled more than 10% of the container.”</a:t>
                          </a:r>
                          <a:b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Could she be correct?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Yes / No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</a:t>
                          </a: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77937543"/>
                      </a:ext>
                    </a:extLst>
                  </a:tr>
                  <a:tr h="68167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10)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000" b="0" i="1" noProof="0" smtClean="0">
                                  <a:solidFill>
                                    <a:schemeClr val="tx1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00" b="0" i="1" noProof="0" smtClean="0">
                                  <a:solidFill>
                                    <a:schemeClr val="tx1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 = 400</m:t>
                              </m:r>
                            </m:oMath>
                          </a14:m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to 1 significant figure.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000" b="0" i="1" noProof="0" smtClean="0">
                                  <a:solidFill>
                                    <a:schemeClr val="tx1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00" b="0" i="1" noProof="0" smtClean="0">
                                  <a:solidFill>
                                    <a:schemeClr val="tx1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 = 25</m:t>
                              </m:r>
                            </m:oMath>
                          </a14:m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to 2 significant figures.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Work out the maximum integer value of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000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DEJAVU SANS" panose="020B0603030804020204" pitchFamily="34" charset="0"/>
                                      <a:cs typeface="DEJAVU SANS" panose="020B0603030804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000" b="0" i="1" noProof="0" smtClean="0">
                                      <a:solidFill>
                                        <a:schemeClr val="tx1"/>
                                      </a:solidFill>
                                      <a:latin typeface="DEJAVU SANS" panose="020B0603030804020204" pitchFamily="34" charset="0"/>
                                      <a:ea typeface="DEJAVU SANS" panose="020B0603030804020204" pitchFamily="34" charset="0"/>
                                      <a:cs typeface="DEJAVU SANS" panose="020B0603030804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000" b="0" i="1" noProof="0" smtClean="0">
                                      <a:solidFill>
                                        <a:schemeClr val="tx1"/>
                                      </a:solidFill>
                                      <a:latin typeface="DEJAVU SANS" panose="020B0603030804020204" pitchFamily="34" charset="0"/>
                                      <a:ea typeface="DEJAVU SANS" panose="020B0603030804020204" pitchFamily="34" charset="0"/>
                                      <a:cs typeface="DEJAVU SANS" panose="020B0603030804020204" pitchFamily="34" charset="0"/>
                                    </a:rPr>
                                    <m:t>𝑦</m:t>
                                  </m:r>
                                </m:den>
                              </m:f>
                            </m:oMath>
                          </a14:m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0450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59B6D43-6AEB-F40F-68F7-55FC12E00B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481304"/>
                  </p:ext>
                </p:extLst>
              </p:nvPr>
            </p:nvGraphicFramePr>
            <p:xfrm>
              <a:off x="0" y="238539"/>
              <a:ext cx="6858000" cy="68083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582">
                      <a:extLst>
                        <a:ext uri="{9D8B030D-6E8A-4147-A177-3AD203B41FA5}">
                          <a16:colId xmlns:a16="http://schemas.microsoft.com/office/drawing/2014/main" val="3101009731"/>
                        </a:ext>
                      </a:extLst>
                    </a:gridCol>
                    <a:gridCol w="5121185">
                      <a:extLst>
                        <a:ext uri="{9D8B030D-6E8A-4147-A177-3AD203B41FA5}">
                          <a16:colId xmlns:a16="http://schemas.microsoft.com/office/drawing/2014/main" val="1803277259"/>
                        </a:ext>
                      </a:extLst>
                    </a:gridCol>
                    <a:gridCol w="1412233">
                      <a:extLst>
                        <a:ext uri="{9D8B030D-6E8A-4147-A177-3AD203B41FA5}">
                          <a16:colId xmlns:a16="http://schemas.microsoft.com/office/drawing/2014/main" val="598309371"/>
                        </a:ext>
                      </a:extLst>
                    </a:gridCol>
                  </a:tblGrid>
                  <a:tr h="43761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height of a tree is 12 metres, correct to the nearest metre.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Write the error interval.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7387" r="-1802" b="-14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9558115"/>
                      </a:ext>
                    </a:extLst>
                  </a:tr>
                  <a:tr h="26930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a table is 110 cm to the nearest cm. Write the error interval.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7387" t="-166667" r="-1802" b="-2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2028167"/>
                      </a:ext>
                    </a:extLst>
                  </a:tr>
                  <a:tr h="43761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To the nearest pound, Jon has £9. To the nearest 50p, Ellie has £6.50.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Work out the maximum and minimum possible total amount of money.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Min =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Max = 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90810888"/>
                      </a:ext>
                    </a:extLst>
                  </a:tr>
                  <a:tr h="6059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4)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each side of a regular pentagon is 8.4 cm to 1 decimal place.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a)  Find the error interval for the length of one side.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b)  Find the error interval for the perimeter.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7387" t="-187500" r="-1802" b="-835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4328588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5)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tank is a cuboid measuring 50 cm by 35 cm by 20 cm.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All lengths are to the nearest centimetre.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container has a capacity of exactly 34 litres. 1 litre = 1000 cm</a:t>
                          </a:r>
                          <a:r>
                            <a:rPr lang="en-GB" sz="1000" b="0" baseline="3000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</a:t>
                          </a: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Can you tell which has the larger capacity?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Yes / No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</a:t>
                          </a: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37944"/>
                      </a:ext>
                    </a:extLst>
                  </a:tr>
                  <a:tr h="6059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6)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a roll of ribbon is 30 metres, correct to the nearest half-metre.</a:t>
                          </a:r>
                        </a:p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piece of length 5.8 metres, correct to the nearest 10 cm, is cut from the roll.</a:t>
                          </a:r>
                        </a:p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Work out the maximum and minimum possible length of ribbon left on the roll.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Min = </a:t>
                          </a:r>
                          <a:b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b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Max =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9229925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7)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a) 	The length of a pipe is 6 metres to the nearest metre.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	Complete the error interval for the length of the pipe.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b)	The length of a different pipe is 4 metres to the nearest metre.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	Olly says, </a:t>
                          </a:r>
                          <a:r>
                            <a:rPr lang="en-GB" sz="1000" b="0" i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“The total length of the two pipes is 11 metres, to the nearest 	metre.” </a:t>
                          </a: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Give an example to show that he could be correct.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7387" t="-346667" r="-1802" b="-27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8665439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8)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lift is safe to use when the total mass of people is 450 kg or less.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Ben and some other people are in the lift.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Their total mass is 525 kg to the nearest 5 kg. Ben gets out.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He has a mass of 78 kg to the nearest kg. Is the lift now safe to use?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Yes / No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</a:t>
                          </a: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4894967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9)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An empty container has a capacity of 80 000 litres, to 1 significant figure.</a:t>
                          </a:r>
                        </a:p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Mel pours in 7400 litres of water, to 2 significant figures.</a:t>
                          </a:r>
                        </a:p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She says, “I have filled more than 10% of the container.”</a:t>
                          </a:r>
                          <a:b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Could she be correct?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Yes / No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</a:t>
                          </a: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algn="l"/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77937543"/>
                      </a:ext>
                    </a:extLst>
                  </a:tr>
                  <a:tr h="68167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10)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700" t="-894444" r="-2804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0450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BEC885B-058A-37EF-B3F9-B7CC3A195E45}"/>
              </a:ext>
            </a:extLst>
          </p:cNvPr>
          <p:cNvSpPr txBox="1"/>
          <p:nvPr/>
        </p:nvSpPr>
        <p:spPr>
          <a:xfrm>
            <a:off x="1" y="-4680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19: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Bounds Questions</a:t>
            </a:r>
            <a:endParaRPr lang="en-GB" sz="11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54261-1DFA-E826-D140-146A89437716}"/>
              </a:ext>
            </a:extLst>
          </p:cNvPr>
          <p:cNvSpPr txBox="1"/>
          <p:nvPr/>
        </p:nvSpPr>
        <p:spPr>
          <a:xfrm>
            <a:off x="0" y="7144511"/>
            <a:ext cx="5437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20: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Give the error interval for each of the following </a:t>
            </a:r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truncations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1">
                <a:extLst>
                  <a:ext uri="{FF2B5EF4-FFF2-40B4-BE49-F238E27FC236}">
                    <a16:creationId xmlns:a16="http://schemas.microsoft.com/office/drawing/2014/main" id="{066D2103-BBD8-6B65-F17E-A1831F3962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4555472"/>
                  </p:ext>
                </p:extLst>
              </p:nvPr>
            </p:nvGraphicFramePr>
            <p:xfrm>
              <a:off x="0" y="7406121"/>
              <a:ext cx="6858000" cy="24998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2289813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15175337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442059461"/>
                        </a:ext>
                      </a:extLst>
                    </a:gridCol>
                  </a:tblGrid>
                  <a:tr h="833293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chemeClr val="tx1"/>
                              </a:solidFill>
                            </a:rPr>
                            <a:t>1.  </a:t>
                          </a: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</a:rPr>
                            <a:t>1 </a:t>
                          </a:r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</a:rPr>
                            <a:t>(to the unit)</a:t>
                          </a:r>
                        </a:p>
                        <a:p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 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67 (to the unit)</a:t>
                          </a:r>
                        </a:p>
                        <a:p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380 (to the tens)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3683796"/>
                      </a:ext>
                    </a:extLst>
                  </a:tr>
                  <a:tr h="83329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5400 (to the hundreds)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10000 (to the hundreds)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56.7 (to 1 </a:t>
                          </a:r>
                          <a:r>
                            <a:rPr lang="en-GB" sz="10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d.p.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2845553"/>
                      </a:ext>
                    </a:extLst>
                  </a:tr>
                  <a:tr h="83329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0.45 (to 2 </a:t>
                          </a:r>
                          <a:r>
                            <a:rPr lang="en-GB" sz="10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d.p.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10.300 (to 3 </a:t>
                          </a:r>
                          <a:r>
                            <a:rPr lang="en-GB" sz="10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d.p.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 startAt="9"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                ] (to               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𝟗𝟗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𝟎𝟎𝟎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𝟏𝟎𝟎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lang="en-GB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37659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1">
                <a:extLst>
                  <a:ext uri="{FF2B5EF4-FFF2-40B4-BE49-F238E27FC236}">
                    <a16:creationId xmlns:a16="http://schemas.microsoft.com/office/drawing/2014/main" id="{066D2103-BBD8-6B65-F17E-A1831F3962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4555472"/>
                  </p:ext>
                </p:extLst>
              </p:nvPr>
            </p:nvGraphicFramePr>
            <p:xfrm>
              <a:off x="0" y="7406121"/>
              <a:ext cx="6858000" cy="24998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2289813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15175337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442059461"/>
                        </a:ext>
                      </a:extLst>
                    </a:gridCol>
                  </a:tblGrid>
                  <a:tr h="833293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chemeClr val="tx1"/>
                              </a:solidFill>
                            </a:rPr>
                            <a:t>1.  </a:t>
                          </a: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</a:rPr>
                            <a:t>1 </a:t>
                          </a:r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</a:rPr>
                            <a:t>(to the unit)</a:t>
                          </a:r>
                        </a:p>
                        <a:p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 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67 (to the unit)</a:t>
                          </a:r>
                        </a:p>
                        <a:p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380 (to the tens)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3683796"/>
                      </a:ext>
                    </a:extLst>
                  </a:tr>
                  <a:tr h="83329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5400 (to the hundreds)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10000 (to the hundreds)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56.7 (to 1 </a:t>
                          </a:r>
                          <a:r>
                            <a:rPr lang="en-GB" sz="10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d.p.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2845553"/>
                      </a:ext>
                    </a:extLst>
                  </a:tr>
                  <a:tr h="83329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0.45 (to 2 </a:t>
                          </a:r>
                          <a:r>
                            <a:rPr lang="en-GB" sz="10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d.p.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10.300 (to 3 </a:t>
                          </a:r>
                          <a:r>
                            <a:rPr lang="en-GB" sz="10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d.p.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56" t="-200000" r="-1111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37659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677D892-F396-16EC-32AB-9ACF85DC58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4663487"/>
                  </p:ext>
                </p:extLst>
              </p:nvPr>
            </p:nvGraphicFramePr>
            <p:xfrm>
              <a:off x="7094112" y="243219"/>
              <a:ext cx="6858000" cy="68083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582">
                      <a:extLst>
                        <a:ext uri="{9D8B030D-6E8A-4147-A177-3AD203B41FA5}">
                          <a16:colId xmlns:a16="http://schemas.microsoft.com/office/drawing/2014/main" val="3101009731"/>
                        </a:ext>
                      </a:extLst>
                    </a:gridCol>
                    <a:gridCol w="5121185">
                      <a:extLst>
                        <a:ext uri="{9D8B030D-6E8A-4147-A177-3AD203B41FA5}">
                          <a16:colId xmlns:a16="http://schemas.microsoft.com/office/drawing/2014/main" val="1803277259"/>
                        </a:ext>
                      </a:extLst>
                    </a:gridCol>
                    <a:gridCol w="1412233">
                      <a:extLst>
                        <a:ext uri="{9D8B030D-6E8A-4147-A177-3AD203B41FA5}">
                          <a16:colId xmlns:a16="http://schemas.microsoft.com/office/drawing/2014/main" val="598309371"/>
                        </a:ext>
                      </a:extLst>
                    </a:gridCol>
                  </a:tblGrid>
                  <a:tr h="43761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height of a tree is 12 metres, correct to the nearest metre.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Write the error interval.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11.5 </a:t>
                          </a:r>
                          <a14:m>
                            <m:oMath xmlns:m="http://schemas.openxmlformats.org/officeDocument/2006/math">
                              <m:r>
                                <a:rPr lang="en-GB" sz="1000" b="0" i="1" noProof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≤</m:t>
                              </m:r>
                              <m:r>
                                <a:rPr lang="en-GB" sz="1000" b="0" i="1" noProof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h</m:t>
                              </m:r>
                              <m:r>
                                <a:rPr lang="en-GB" sz="1000" b="0" i="1" noProof="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12.5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9558115"/>
                      </a:ext>
                    </a:extLst>
                  </a:tr>
                  <a:tr h="26930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a table is 110 cm to the nearest cm. Write the error interval.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109.5 </a:t>
                          </a:r>
                          <a14:m>
                            <m:oMath xmlns:m="http://schemas.openxmlformats.org/officeDocument/2006/math">
                              <m:r>
                                <a:rPr lang="en-GB" sz="1000" b="0" i="1" noProof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≤</m:t>
                              </m:r>
                              <m:r>
                                <a:rPr lang="en-GB" sz="1000" b="0" i="1" noProof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𝑙</m:t>
                              </m:r>
                              <m:r>
                                <a:rPr lang="en-GB" sz="1000" b="0" i="1" noProof="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110.5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028167"/>
                      </a:ext>
                    </a:extLst>
                  </a:tr>
                  <a:tr h="43761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To the nearest pound, Jon has £9. To the nearest 50p, Ellie has £6.50.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Work out the maximum and minimum possible total amount of money.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Min = £14.75</a:t>
                          </a: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Max = £16.25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90810888"/>
                      </a:ext>
                    </a:extLst>
                  </a:tr>
                  <a:tr h="6059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4)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each side of a regular pentagon is 8.4 cm to 1 decimal place.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a)  Find the error interval for the length of one side.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b)  Find the error interval for the perimeter.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noProof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8.35≤</m:t>
                                </m:r>
                                <m:r>
                                  <a:rPr lang="en-GB" sz="1000" b="0" i="1" noProof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𝑙</m:t>
                                </m:r>
                                <m:r>
                                  <a:rPr lang="en-GB" sz="1000" b="0" i="1" noProof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&lt;8.45</m:t>
                                </m:r>
                              </m:oMath>
                            </m:oMathPara>
                          </a14:m>
                          <a:endParaRPr lang="en-GB" sz="1000" b="0" noProof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noProof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noProof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41.75≤</m:t>
                                </m:r>
                                <m:r>
                                  <a:rPr lang="en-GB" sz="1000" b="0" i="1" noProof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𝑃</m:t>
                                </m:r>
                                <m:r>
                                  <a:rPr lang="en-GB" sz="1000" b="0" i="1" noProof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DEJAVU SANS" panose="020B0603030804020204" pitchFamily="34" charset="0"/>
                                    <a:cs typeface="DEJAVU SANS" panose="020B0603030804020204" pitchFamily="34" charset="0"/>
                                  </a:rPr>
                                  <m:t>&lt;42.25</m:t>
                                </m:r>
                              </m:oMath>
                            </m:oMathPara>
                          </a14:m>
                          <a:endParaRPr lang="en-GB" sz="1000" b="0" noProof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4328588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5)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tank is a cuboid measuring 50 cm by 35 cm by 20 cm.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All lengths are to the nearest centimetre.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container has a capacity of exactly 34 litres. 1 litre = 1000 cm</a:t>
                          </a:r>
                          <a:r>
                            <a:rPr lang="en-GB" sz="1000" b="0" baseline="3000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</a:t>
                          </a: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Can you tell which has the larger capacity?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No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 the LB for the tank is below 34 litres, but the UB is above 34 litres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37944"/>
                      </a:ext>
                    </a:extLst>
                  </a:tr>
                  <a:tr h="6059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6)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a roll of ribbon is 30 metres, correct to the nearest half-metre.</a:t>
                          </a:r>
                        </a:p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piece of length 5.8 metres, correct to the nearest 10 cm, is cut from the roll.</a:t>
                          </a:r>
                        </a:p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Work out the maximum and minimum possible length of ribbon left on the roll.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Min = 23.65</a:t>
                          </a: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Max = 24.75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9229925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7)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a) 	The length of a pipe is 6 metres to the nearest metre.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	Complete the error interval for the length of the pipe.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b)	The length of a different pipe is 4 metres to the nearest metre.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	Olly says, </a:t>
                          </a:r>
                          <a:r>
                            <a:rPr lang="en-GB" sz="1000" b="0" i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“The total length of the two pipes is 11 metres, to the nearest 	metre.” </a:t>
                          </a: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Give an example to show that he could be correct.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5.5 </a:t>
                          </a:r>
                          <a14:m>
                            <m:oMath xmlns:m="http://schemas.openxmlformats.org/officeDocument/2006/math">
                              <m:r>
                                <a:rPr lang="en-GB" sz="1000" b="0" i="1" noProof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≤</m:t>
                              </m:r>
                              <m:r>
                                <a:rPr lang="en-GB" sz="1000" b="0" i="1" noProof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𝑙</m:t>
                              </m:r>
                              <m:r>
                                <a:rPr lang="en-GB" sz="1000" b="0" i="1" noProof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6.5</a:t>
                          </a: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E.g.</a:t>
                          </a:r>
                          <a:r>
                            <a:rPr lang="en-GB" sz="1000" b="0" baseline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6.4+4.4</a:t>
                          </a:r>
                          <a:r>
                            <a:rPr lang="en-GB" sz="1000" b="0" baseline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= 10.8</a:t>
                          </a:r>
                          <a:endParaRPr lang="en-GB" sz="1000" b="0" noProof="0" dirty="0">
                            <a:solidFill>
                              <a:srgbClr val="C00000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78665439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8)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lift is safe to use when the total mass of people is 450 kg or less.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Ben and some other people are in the lift.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Their total mass is 525 kg to the nearest 5 kg. Ben gets out.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He has a mass of 78 kg to the nearest kg. Is the lift now safe to use?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Yes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 the UB for remaining mass is 450 kg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4894967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9)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An empty container has a capacity of 80 000 litres, to 1 significant figure.</a:t>
                          </a:r>
                        </a:p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Mel pours in 7400 litres of water, to 2 significant figures.</a:t>
                          </a:r>
                        </a:p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She says, “I have filled more than 10% of the container.”</a:t>
                          </a:r>
                          <a:b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Could she be correct?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No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Min total = 75000l</a:t>
                          </a: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Max poured = 7450l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77937543"/>
                      </a:ext>
                    </a:extLst>
                  </a:tr>
                  <a:tr h="68167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10)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000" b="0" i="1" noProof="0" smtClean="0">
                                  <a:solidFill>
                                    <a:schemeClr val="tx1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00" b="0" i="1" noProof="0" smtClean="0">
                                  <a:solidFill>
                                    <a:schemeClr val="tx1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 = 400</m:t>
                              </m:r>
                            </m:oMath>
                          </a14:m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to 1 significant figure.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000" b="0" i="1" noProof="0" smtClean="0">
                                  <a:solidFill>
                                    <a:schemeClr val="tx1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00" b="0" i="1" noProof="0" smtClean="0">
                                  <a:solidFill>
                                    <a:schemeClr val="tx1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 = 25</m:t>
                              </m:r>
                            </m:oMath>
                          </a14:m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to 2 significant figures.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Work out the maximum integer value of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000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DEJAVU SANS" panose="020B0603030804020204" pitchFamily="34" charset="0"/>
                                      <a:cs typeface="DEJAVU SANS" panose="020B0603030804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000" b="0" i="1" noProof="0" smtClean="0">
                                      <a:solidFill>
                                        <a:schemeClr val="tx1"/>
                                      </a:solidFill>
                                      <a:latin typeface="DEJAVU SANS" panose="020B0603030804020204" pitchFamily="34" charset="0"/>
                                      <a:ea typeface="DEJAVU SANS" panose="020B0603030804020204" pitchFamily="34" charset="0"/>
                                      <a:cs typeface="DEJAVU SANS" panose="020B0603030804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000" b="0" i="1" noProof="0" smtClean="0">
                                      <a:solidFill>
                                        <a:schemeClr val="tx1"/>
                                      </a:solidFill>
                                      <a:latin typeface="DEJAVU SANS" panose="020B0603030804020204" pitchFamily="34" charset="0"/>
                                      <a:ea typeface="DEJAVU SANS" panose="020B0603030804020204" pitchFamily="34" charset="0"/>
                                      <a:cs typeface="DEJAVU SANS" panose="020B0603030804020204" pitchFamily="34" charset="0"/>
                                    </a:rPr>
                                    <m:t>𝑦</m:t>
                                  </m:r>
                                </m:den>
                              </m:f>
                            </m:oMath>
                          </a14:m>
                          <a:endParaRPr lang="en-GB" sz="1000" b="0" noProof="0" dirty="0">
                            <a:solidFill>
                              <a:schemeClr val="tx1"/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450/24.5 =18.37…</a:t>
                          </a: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18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0450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677D892-F396-16EC-32AB-9ACF85DC58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4663487"/>
                  </p:ext>
                </p:extLst>
              </p:nvPr>
            </p:nvGraphicFramePr>
            <p:xfrm>
              <a:off x="7094112" y="243219"/>
              <a:ext cx="6858000" cy="68083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582">
                      <a:extLst>
                        <a:ext uri="{9D8B030D-6E8A-4147-A177-3AD203B41FA5}">
                          <a16:colId xmlns:a16="http://schemas.microsoft.com/office/drawing/2014/main" val="3101009731"/>
                        </a:ext>
                      </a:extLst>
                    </a:gridCol>
                    <a:gridCol w="5121185">
                      <a:extLst>
                        <a:ext uri="{9D8B030D-6E8A-4147-A177-3AD203B41FA5}">
                          <a16:colId xmlns:a16="http://schemas.microsoft.com/office/drawing/2014/main" val="1803277259"/>
                        </a:ext>
                      </a:extLst>
                    </a:gridCol>
                    <a:gridCol w="1412233">
                      <a:extLst>
                        <a:ext uri="{9D8B030D-6E8A-4147-A177-3AD203B41FA5}">
                          <a16:colId xmlns:a16="http://schemas.microsoft.com/office/drawing/2014/main" val="598309371"/>
                        </a:ext>
                      </a:extLst>
                    </a:gridCol>
                  </a:tblGrid>
                  <a:tr h="43761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height of a tree is 12 metres, correct to the nearest metre.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Write the error interval.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288" t="-2857" r="-901" b="-143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9558115"/>
                      </a:ext>
                    </a:extLst>
                  </a:tr>
                  <a:tr h="26930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2)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a table is 110 cm to the nearest cm. Write the error interval.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288" t="-171429" r="-901" b="-229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2028167"/>
                      </a:ext>
                    </a:extLst>
                  </a:tr>
                  <a:tr h="43761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To the nearest pound, Jon has £9. To the nearest 50p, Ellie has £6.50.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Work out the maximum and minimum possible total amount of money.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Min = £14.75</a:t>
                          </a: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Max = £16.25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90810888"/>
                      </a:ext>
                    </a:extLst>
                  </a:tr>
                  <a:tr h="6059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4)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each side of a regular pentagon is 8.4 cm to 1 decimal place.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a)  Find the error interval for the length of one side.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b)  Find the error interval for the perimeter.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288" t="-189583" r="-901" b="-8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4328588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5)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tank is a cuboid measuring 50 cm by 35 cm by 20 cm.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All lengths are to the nearest centimetre.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container has a capacity of exactly 34 litres. 1 litre = 1000 cm</a:t>
                          </a:r>
                          <a:r>
                            <a:rPr lang="en-GB" sz="1000" b="0" baseline="3000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3</a:t>
                          </a: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Can you tell which has the larger capacity?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No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 the LB for the tank is below 34 litres, but the UB is above 34 litres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37944"/>
                      </a:ext>
                    </a:extLst>
                  </a:tr>
                  <a:tr h="6059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6)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 length of a roll of ribbon is 30 metres, correct to the nearest half-metre.</a:t>
                          </a:r>
                        </a:p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piece of length 5.8 metres, correct to the nearest 10 cm, is cut from the roll.</a:t>
                          </a:r>
                        </a:p>
                        <a:p>
                          <a:r>
                            <a:rPr lang="en-GB" sz="1000" b="0" noProof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Work out the maximum and minimum possible length of ribbon left on the roll.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Min = 23.65</a:t>
                          </a: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Max = 24.75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9229925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7)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a) 	The length of a pipe is 6 metres to the nearest metre.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	Complete the error interval for the length of the pipe.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b)	The length of a different pipe is 4 metres to the nearest metre.</a:t>
                          </a:r>
                        </a:p>
                        <a:p>
                          <a:pPr defTabSz="217800"/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	Olly says, </a:t>
                          </a:r>
                          <a:r>
                            <a:rPr lang="en-GB" sz="1000" b="0" i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“The total length of the two pipes is 11 metres, to the nearest 	metre.” </a:t>
                          </a: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Give an example to show that he could be correct.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288" t="-348000" r="-901" b="-27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8665439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8)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 lift is safe to use when the total mass of people is 450 kg or less.</a:t>
                          </a:r>
                          <a:b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Ben and some other people are in the lift.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Their total mass is 525 kg to the nearest 5 kg. Ben gets out.</a:t>
                          </a:r>
                        </a:p>
                        <a:p>
                          <a:r>
                            <a:rPr lang="en-GB" sz="1000" b="0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He has a mass of 78 kg to the nearest kg. Is the lift now safe to use?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Yes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 the UB for remaining mass is 450 kg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4894967"/>
                      </a:ext>
                    </a:extLst>
                  </a:tr>
                  <a:tr h="9425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9)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An empty container has a capacity of 80 000 litres, to 1 significant figure.</a:t>
                          </a:r>
                        </a:p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Mel pours in 7400 litres of water, to 2 significant figures.</a:t>
                          </a:r>
                        </a:p>
                        <a:p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She says, “I have filled more than 10% of the container.”</a:t>
                          </a:r>
                          <a:b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kern="1200" noProof="0" dirty="0">
                              <a:solidFill>
                                <a:schemeClr val="dk1"/>
                              </a:solidFill>
                              <a:effectLst/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Could she be correct?</a:t>
                          </a:r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No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because…</a:t>
                          </a:r>
                        </a:p>
                        <a:p>
                          <a:pPr algn="l"/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Min total = 75000l</a:t>
                          </a: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Max poured = 7450l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77937543"/>
                      </a:ext>
                    </a:extLst>
                  </a:tr>
                  <a:tr h="68167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b="1" noProof="0" dirty="0">
                              <a:solidFill>
                                <a:schemeClr val="tx1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10)</a:t>
                          </a:r>
                        </a:p>
                      </a:txBody>
                      <a:tcPr marL="9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83" t="-896296" r="-27723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450/24.5 =18.37…</a:t>
                          </a: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b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00" b="0" noProof="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18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0450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133A50D-A6F4-4416-7AA0-60C40F5AD500}"/>
              </a:ext>
            </a:extLst>
          </p:cNvPr>
          <p:cNvSpPr txBox="1"/>
          <p:nvPr/>
        </p:nvSpPr>
        <p:spPr>
          <a:xfrm>
            <a:off x="7094113" y="0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19: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Bounds Questions</a:t>
            </a:r>
            <a:endParaRPr lang="en-GB" sz="11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87DAC3-EF2E-9464-21B1-5577F3A121CA}"/>
              </a:ext>
            </a:extLst>
          </p:cNvPr>
          <p:cNvSpPr txBox="1"/>
          <p:nvPr/>
        </p:nvSpPr>
        <p:spPr>
          <a:xfrm>
            <a:off x="7094112" y="7149191"/>
            <a:ext cx="5437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20: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Give the error interval for each of the following </a:t>
            </a:r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truncations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1">
                <a:extLst>
                  <a:ext uri="{FF2B5EF4-FFF2-40B4-BE49-F238E27FC236}">
                    <a16:creationId xmlns:a16="http://schemas.microsoft.com/office/drawing/2014/main" id="{1C70AADF-5825-9460-951D-7F9A1D50E4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696535"/>
                  </p:ext>
                </p:extLst>
              </p:nvPr>
            </p:nvGraphicFramePr>
            <p:xfrm>
              <a:off x="7094112" y="7410801"/>
              <a:ext cx="6858000" cy="24998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2289813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15175337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442059461"/>
                        </a:ext>
                      </a:extLst>
                    </a:gridCol>
                  </a:tblGrid>
                  <a:tr h="833293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chemeClr val="tx1"/>
                              </a:solidFill>
                            </a:rPr>
                            <a:t>1.  </a:t>
                          </a: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</a:rPr>
                            <a:t>1 </a:t>
                          </a:r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</a:rPr>
                            <a:t>(to the unit)</a:t>
                          </a:r>
                        </a:p>
                        <a:p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 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67 (to the unit)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67≤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&lt;68</m:t>
                                </m:r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380 (to the tens)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380≤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sz="1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390</m:t>
                                </m:r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3683796"/>
                      </a:ext>
                    </a:extLst>
                  </a:tr>
                  <a:tr h="83329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5400 (to the hundreds)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5400≤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&lt;5500</m:t>
                                </m:r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10000 (to the hundreds)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10000≤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&lt;10100</m:t>
                                </m:r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56.7 (to 1 </a:t>
                          </a:r>
                          <a:r>
                            <a:rPr lang="en-GB" sz="10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d.p.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56.7≤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&lt;56.8</m:t>
                                </m:r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2845553"/>
                      </a:ext>
                    </a:extLst>
                  </a:tr>
                  <a:tr h="83329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0.45 (to 2 </a:t>
                          </a:r>
                          <a:r>
                            <a:rPr lang="en-GB" sz="10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d.p.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0.45≤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sz="1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0.46</m:t>
                                </m:r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8. 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10.300 (to 3 </a:t>
                          </a:r>
                          <a:r>
                            <a:rPr lang="en-GB" sz="10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d.p.</a:t>
                          </a:r>
                          <a:r>
                            <a:rPr lang="en-GB" sz="1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10.3≤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&lt;10.301</m:t>
                                </m:r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28600" marR="0" lvl="0" indent="-2286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 startAt="9"/>
                            <a:tabLst/>
                            <a:defRPr/>
                          </a:pPr>
                          <a:r>
                            <a:rPr lang="en-GB" sz="10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000" b="1" kern="1200" dirty="0"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99000 (to the thousands)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𝟗𝟗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𝟎𝟎𝟎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𝟏𝟎𝟎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lang="en-GB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37659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1">
                <a:extLst>
                  <a:ext uri="{FF2B5EF4-FFF2-40B4-BE49-F238E27FC236}">
                    <a16:creationId xmlns:a16="http://schemas.microsoft.com/office/drawing/2014/main" id="{1C70AADF-5825-9460-951D-7F9A1D50E4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696535"/>
                  </p:ext>
                </p:extLst>
              </p:nvPr>
            </p:nvGraphicFramePr>
            <p:xfrm>
              <a:off x="7094112" y="7410801"/>
              <a:ext cx="6858000" cy="24998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2289813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15175337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442059461"/>
                        </a:ext>
                      </a:extLst>
                    </a:gridCol>
                  </a:tblGrid>
                  <a:tr h="8332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56" t="-1515" r="-201111" b="-2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1515" r="-100000" b="-2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111" t="-1515" r="-556" b="-2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3683796"/>
                      </a:ext>
                    </a:extLst>
                  </a:tr>
                  <a:tr h="8332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56" t="-101515" r="-201111" b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101515" r="-100000" b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111" t="-101515" r="-556" b="-1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2845553"/>
                      </a:ext>
                    </a:extLst>
                  </a:tr>
                  <a:tr h="8332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56" t="-201515" r="-201111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201515" r="-100000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111" t="-201515" r="-556" b="-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37659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0655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5E87F0-73CE-7499-BA13-24C542FFC534}"/>
                  </a:ext>
                </a:extLst>
              </p:cNvPr>
              <p:cNvSpPr txBox="1"/>
              <p:nvPr/>
            </p:nvSpPr>
            <p:spPr>
              <a:xfrm>
                <a:off x="0" y="0"/>
                <a:ext cx="51486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Task 21:	</a:t>
                </a:r>
                <a:r>
                  <a:rPr lang="en-GB" sz="11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For each equation, find the upper and lower bounds for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𝑥</m:t>
                    </m:r>
                  </m:oMath>
                </a14:m>
                <a:endParaRPr lang="en-GB" sz="11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5E87F0-73CE-7499-BA13-24C542FFC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148654" cy="26161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1FCF3E5-41D4-C433-09F1-02A09ED8E7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9120775"/>
                  </p:ext>
                </p:extLst>
              </p:nvPr>
            </p:nvGraphicFramePr>
            <p:xfrm>
              <a:off x="0" y="261610"/>
              <a:ext cx="6858000" cy="45605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1288159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053206803"/>
                        </a:ext>
                      </a:extLst>
                    </a:gridCol>
                  </a:tblGrid>
                  <a:tr h="15201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+7=</m:t>
                              </m:r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=23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</a:rPr>
                            <a:t>, rounded to the</a:t>
                          </a:r>
                          <a:r>
                            <a:rPr lang="en-GB" sz="1000" b="0" baseline="0" dirty="0">
                              <a:solidFill>
                                <a:schemeClr val="tx1"/>
                              </a:solidFill>
                            </a:rPr>
                            <a:t> nearest whole number</a:t>
                          </a:r>
                          <a:endParaRPr lang="en-GB" sz="10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=7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GB" sz="1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=2.3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one decimal place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7452758"/>
                      </a:ext>
                    </a:extLst>
                  </a:tr>
                  <a:tr h="15201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−7=8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GB" sz="1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one significant figure</a:t>
                          </a: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=8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GB" sz="1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one significant figure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=3.7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one decimal place</a:t>
                          </a:r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0328777"/>
                      </a:ext>
                    </a:extLst>
                  </a:tr>
                  <a:tr h="152019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+8=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kumimoji="0" lang="en-GB" sz="1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=10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one significant figure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=55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two significant figures</a:t>
                          </a: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kumimoji="0" lang="en-GB" sz="1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all rounded to one </a:t>
                          </a:r>
                          <a:r>
                            <a:rPr kumimoji="0" lang="en-GB" sz="10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s.f.</a:t>
                          </a: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39144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1FCF3E5-41D4-C433-09F1-02A09ED8E7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9120775"/>
                  </p:ext>
                </p:extLst>
              </p:nvPr>
            </p:nvGraphicFramePr>
            <p:xfrm>
              <a:off x="0" y="261610"/>
              <a:ext cx="6858000" cy="45605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1288159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053206803"/>
                        </a:ext>
                      </a:extLst>
                    </a:gridCol>
                  </a:tblGrid>
                  <a:tr h="15201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0" t="-833" r="-100741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370" t="-833" r="-741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452758"/>
                      </a:ext>
                    </a:extLst>
                  </a:tr>
                  <a:tr h="15201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0" t="-100833" r="-100741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370" t="-100833" r="-741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0328777"/>
                      </a:ext>
                    </a:extLst>
                  </a:tr>
                  <a:tr h="15201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0" t="-200833" r="-10074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370" t="-200833" r="-741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39144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9B25055-E07B-0A29-175E-49D587E723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3570673"/>
                  </p:ext>
                </p:extLst>
              </p:nvPr>
            </p:nvGraphicFramePr>
            <p:xfrm>
              <a:off x="7086600" y="261607"/>
              <a:ext cx="6858000" cy="45605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1288159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053206803"/>
                        </a:ext>
                      </a:extLst>
                    </a:gridCol>
                  </a:tblGrid>
                  <a:tr h="15201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+7=</m:t>
                              </m:r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=23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</a:rPr>
                            <a:t>, rounded to the</a:t>
                          </a:r>
                          <a:r>
                            <a:rPr lang="en-GB" sz="1000" b="0" baseline="0" dirty="0">
                              <a:solidFill>
                                <a:schemeClr val="tx1"/>
                              </a:solidFill>
                            </a:rPr>
                            <a:t> nearest whole number</a:t>
                          </a:r>
                        </a:p>
                        <a:p>
                          <a:pPr algn="ctr"/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7.75≤</m:t>
                                </m:r>
                                <m:r>
                                  <a:rPr lang="en-GB" sz="1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&lt;8.25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=7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GB" sz="1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=2.3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one decimal place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2.325&lt;</m:t>
                                </m:r>
                                <m:r>
                                  <a:rPr kumimoji="0" lang="en-GB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≤2.375</m:t>
                                </m:r>
                              </m:oMath>
                            </m:oMathPara>
                          </a14:m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7452758"/>
                      </a:ext>
                    </a:extLst>
                  </a:tr>
                  <a:tr h="15201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−7=8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GB" sz="1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one significant figure</a:t>
                          </a:r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sz="1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=8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GB" sz="1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one significant figure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=3.7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one decimal place</a:t>
                          </a:r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sz="1000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1.7&lt;</m:t>
                                </m:r>
                                <m:r>
                                  <a:rPr lang="en-GB" sz="1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≤2.9</m:t>
                                </m:r>
                              </m:oMath>
                            </m:oMathPara>
                          </a14:m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0328777"/>
                      </a:ext>
                    </a:extLst>
                  </a:tr>
                  <a:tr h="152019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+8=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kumimoji="0" lang="en-GB" sz="1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=10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one significant figure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=55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rounded to two significant figures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3.1&lt;</m:t>
                                </m:r>
                                <m:r>
                                  <a:rPr kumimoji="0" lang="en-GB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&lt;5</m:t>
                                </m:r>
                              </m:oMath>
                            </m:oMathPara>
                          </a14:m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kumimoji="0" lang="en-GB" sz="1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</m:t>
                              </m:r>
                            </m:oMath>
                          </a14:m>
                          <a:r>
                            <a:rPr kumimoji="0" lang="en-GB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all rounded to one </a:t>
                          </a:r>
                          <a:r>
                            <a:rPr kumimoji="0" lang="en-GB" sz="10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s.f.</a:t>
                          </a: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0.4&lt;</m:t>
                                </m:r>
                                <m:r>
                                  <a:rPr kumimoji="0" lang="en-GB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&lt;1.7</m:t>
                                </m:r>
                              </m:oMath>
                            </m:oMathPara>
                          </a14:m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39144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9B25055-E07B-0A29-175E-49D587E723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3570673"/>
                  </p:ext>
                </p:extLst>
              </p:nvPr>
            </p:nvGraphicFramePr>
            <p:xfrm>
              <a:off x="7086600" y="261607"/>
              <a:ext cx="6858000" cy="45605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1288159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053206803"/>
                        </a:ext>
                      </a:extLst>
                    </a:gridCol>
                  </a:tblGrid>
                  <a:tr h="15201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0" t="-833" r="-100741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70" t="-833" r="-741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452758"/>
                      </a:ext>
                    </a:extLst>
                  </a:tr>
                  <a:tr h="15201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0" t="-100833" r="-100741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70" t="-100833" r="-741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0328777"/>
                      </a:ext>
                    </a:extLst>
                  </a:tr>
                  <a:tr h="15201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0" t="-200833" r="-10074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70" t="-200833" r="-741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391446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A917C9F3-6FE2-0CD7-2E8C-FD4C9167F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"/>
          <a:stretch/>
        </p:blipFill>
        <p:spPr bwMode="auto">
          <a:xfrm>
            <a:off x="0" y="4898510"/>
            <a:ext cx="6853137" cy="51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945731-A05B-8EC3-B0B5-74E00CE3B1C1}"/>
              </a:ext>
            </a:extLst>
          </p:cNvPr>
          <p:cNvSpPr txBox="1"/>
          <p:nvPr/>
        </p:nvSpPr>
        <p:spPr>
          <a:xfrm>
            <a:off x="5995" y="5083808"/>
            <a:ext cx="256833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Task 21:	</a:t>
            </a:r>
            <a:r>
              <a:rPr lang="en-GB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Bounds in the media</a:t>
            </a:r>
          </a:p>
        </p:txBody>
      </p:sp>
    </p:spTree>
    <p:extLst>
      <p:ext uri="{BB962C8B-B14F-4D97-AF65-F5344CB8AC3E}">
        <p14:creationId xmlns:p14="http://schemas.microsoft.com/office/powerpoint/2010/main" val="2684296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bel">
      <a:maj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31283</TotalTime>
  <Words>4017</Words>
  <Application>Microsoft Macintosh PowerPoint</Application>
  <PresentationFormat>A4 Paper (210x297 mm)</PresentationFormat>
  <Paragraphs>1148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Corbel</vt:lpstr>
      <vt:lpstr>DejaVu Sans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8</cp:revision>
  <dcterms:created xsi:type="dcterms:W3CDTF">2022-02-18T01:25:33Z</dcterms:created>
  <dcterms:modified xsi:type="dcterms:W3CDTF">2023-03-12T18:11:26Z</dcterms:modified>
</cp:coreProperties>
</file>